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60" r:id="rId2"/>
  </p:sldMasterIdLst>
  <p:sldIdLst>
    <p:sldId id="280" r:id="rId3"/>
    <p:sldId id="257" r:id="rId4"/>
    <p:sldId id="256" r:id="rId5"/>
    <p:sldId id="336" r:id="rId6"/>
    <p:sldId id="308" r:id="rId7"/>
    <p:sldId id="259" r:id="rId8"/>
    <p:sldId id="260" r:id="rId9"/>
    <p:sldId id="276" r:id="rId10"/>
    <p:sldId id="284" r:id="rId11"/>
    <p:sldId id="262" r:id="rId12"/>
    <p:sldId id="263" r:id="rId13"/>
    <p:sldId id="338" r:id="rId14"/>
    <p:sldId id="337" r:id="rId15"/>
    <p:sldId id="339" r:id="rId16"/>
    <p:sldId id="264" r:id="rId17"/>
    <p:sldId id="266" r:id="rId18"/>
    <p:sldId id="282" r:id="rId19"/>
    <p:sldId id="265" r:id="rId20"/>
    <p:sldId id="273" r:id="rId21"/>
    <p:sldId id="268" r:id="rId22"/>
    <p:sldId id="269" r:id="rId23"/>
    <p:sldId id="270" r:id="rId24"/>
    <p:sldId id="271" r:id="rId25"/>
    <p:sldId id="340" r:id="rId26"/>
    <p:sldId id="354" r:id="rId27"/>
    <p:sldId id="355" r:id="rId28"/>
    <p:sldId id="342" r:id="rId29"/>
    <p:sldId id="357" r:id="rId30"/>
    <p:sldId id="341" r:id="rId31"/>
    <p:sldId id="349" r:id="rId32"/>
    <p:sldId id="356" r:id="rId33"/>
    <p:sldId id="352" r:id="rId34"/>
    <p:sldId id="351" r:id="rId35"/>
    <p:sldId id="350" r:id="rId36"/>
    <p:sldId id="343" r:id="rId37"/>
    <p:sldId id="344" r:id="rId38"/>
    <p:sldId id="353" r:id="rId39"/>
    <p:sldId id="348" r:id="rId40"/>
    <p:sldId id="345" r:id="rId41"/>
    <p:sldId id="346" r:id="rId42"/>
    <p:sldId id="347" r:id="rId43"/>
    <p:sldId id="358" r:id="rId44"/>
    <p:sldId id="281" r:id="rId45"/>
    <p:sldId id="318" r:id="rId46"/>
    <p:sldId id="359" r:id="rId4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A5506"/>
    <a:srgbClr val="FFFFFF"/>
    <a:srgbClr val="4D98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85" d="100"/>
          <a:sy n="85" d="100"/>
        </p:scale>
        <p:origin x="45" y="82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202642-BC65-408F-9589-139EDD97B2C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DE9D5EC-AB53-4549-A076-6106783098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B9FE100-F284-4E1F-8C02-F5DA0695E3C2}"/>
              </a:ext>
            </a:extLst>
          </p:cNvPr>
          <p:cNvSpPr>
            <a:spLocks noGrp="1"/>
          </p:cNvSpPr>
          <p:nvPr>
            <p:ph type="dt" sz="half" idx="10"/>
          </p:nvPr>
        </p:nvSpPr>
        <p:spPr/>
        <p:txBody>
          <a:bodyPr/>
          <a:lstStyle/>
          <a:p>
            <a:fld id="{92FC0889-6562-4C6C-AF62-D076FBA1C67A}" type="datetimeFigureOut">
              <a:rPr kumimoji="1" lang="ja-JP" altLang="en-US" smtClean="0"/>
              <a:t>2019/10/25</a:t>
            </a:fld>
            <a:endParaRPr kumimoji="1" lang="ja-JP" altLang="en-US"/>
          </a:p>
        </p:txBody>
      </p:sp>
      <p:sp>
        <p:nvSpPr>
          <p:cNvPr id="5" name="フッター プレースホルダー 4">
            <a:extLst>
              <a:ext uri="{FF2B5EF4-FFF2-40B4-BE49-F238E27FC236}">
                <a16:creationId xmlns:a16="http://schemas.microsoft.com/office/drawing/2014/main" id="{70CD2607-356C-489C-A426-BC9035BB0A6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ECBF0DE-4980-443A-B4BD-6BFA61ED0F3E}"/>
              </a:ext>
            </a:extLst>
          </p:cNvPr>
          <p:cNvSpPr>
            <a:spLocks noGrp="1"/>
          </p:cNvSpPr>
          <p:nvPr>
            <p:ph type="sldNum" sz="quarter" idx="12"/>
          </p:nvPr>
        </p:nvSpPr>
        <p:spPr/>
        <p:txBody>
          <a:bodyPr/>
          <a:lstStyle/>
          <a:p>
            <a:fld id="{14CF4EAA-157D-4892-BB4E-37E6F8EC5FE7}" type="slidenum">
              <a:rPr kumimoji="1" lang="ja-JP" altLang="en-US" smtClean="0"/>
              <a:t>‹#›</a:t>
            </a:fld>
            <a:endParaRPr kumimoji="1" lang="ja-JP" altLang="en-US"/>
          </a:p>
        </p:txBody>
      </p:sp>
    </p:spTree>
    <p:extLst>
      <p:ext uri="{BB962C8B-B14F-4D97-AF65-F5344CB8AC3E}">
        <p14:creationId xmlns:p14="http://schemas.microsoft.com/office/powerpoint/2010/main" val="2249821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D81E20-8212-4C91-B645-4D85CB8F5CD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6B319C9-7927-4B8E-9CFC-1AB8C111907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3F48A75-63CD-4BE2-8599-012261645DAB}"/>
              </a:ext>
            </a:extLst>
          </p:cNvPr>
          <p:cNvSpPr>
            <a:spLocks noGrp="1"/>
          </p:cNvSpPr>
          <p:nvPr>
            <p:ph type="dt" sz="half" idx="10"/>
          </p:nvPr>
        </p:nvSpPr>
        <p:spPr/>
        <p:txBody>
          <a:bodyPr/>
          <a:lstStyle/>
          <a:p>
            <a:fld id="{92FC0889-6562-4C6C-AF62-D076FBA1C67A}" type="datetimeFigureOut">
              <a:rPr kumimoji="1" lang="ja-JP" altLang="en-US" smtClean="0"/>
              <a:t>2019/10/25</a:t>
            </a:fld>
            <a:endParaRPr kumimoji="1" lang="ja-JP" altLang="en-US"/>
          </a:p>
        </p:txBody>
      </p:sp>
      <p:sp>
        <p:nvSpPr>
          <p:cNvPr id="5" name="フッター プレースホルダー 4">
            <a:extLst>
              <a:ext uri="{FF2B5EF4-FFF2-40B4-BE49-F238E27FC236}">
                <a16:creationId xmlns:a16="http://schemas.microsoft.com/office/drawing/2014/main" id="{9ED72226-0EAF-4DAC-B4B7-706D744B0A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0B35C1B-F235-4DA9-8ED8-0AA34B4BA7C3}"/>
              </a:ext>
            </a:extLst>
          </p:cNvPr>
          <p:cNvSpPr>
            <a:spLocks noGrp="1"/>
          </p:cNvSpPr>
          <p:nvPr>
            <p:ph type="sldNum" sz="quarter" idx="12"/>
          </p:nvPr>
        </p:nvSpPr>
        <p:spPr/>
        <p:txBody>
          <a:bodyPr/>
          <a:lstStyle/>
          <a:p>
            <a:fld id="{14CF4EAA-157D-4892-BB4E-37E6F8EC5FE7}" type="slidenum">
              <a:rPr kumimoji="1" lang="ja-JP" altLang="en-US" smtClean="0"/>
              <a:t>‹#›</a:t>
            </a:fld>
            <a:endParaRPr kumimoji="1" lang="ja-JP" altLang="en-US"/>
          </a:p>
        </p:txBody>
      </p:sp>
    </p:spTree>
    <p:extLst>
      <p:ext uri="{BB962C8B-B14F-4D97-AF65-F5344CB8AC3E}">
        <p14:creationId xmlns:p14="http://schemas.microsoft.com/office/powerpoint/2010/main" val="3466181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E6AF889-0387-4F14-B62F-17125A6F517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D63A0CA-473C-4099-97E4-31E8D7A750F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E10D17C-5533-4C6E-8B05-05AA0951551C}"/>
              </a:ext>
            </a:extLst>
          </p:cNvPr>
          <p:cNvSpPr>
            <a:spLocks noGrp="1"/>
          </p:cNvSpPr>
          <p:nvPr>
            <p:ph type="dt" sz="half" idx="10"/>
          </p:nvPr>
        </p:nvSpPr>
        <p:spPr/>
        <p:txBody>
          <a:bodyPr/>
          <a:lstStyle/>
          <a:p>
            <a:fld id="{92FC0889-6562-4C6C-AF62-D076FBA1C67A}" type="datetimeFigureOut">
              <a:rPr kumimoji="1" lang="ja-JP" altLang="en-US" smtClean="0"/>
              <a:t>2019/10/25</a:t>
            </a:fld>
            <a:endParaRPr kumimoji="1" lang="ja-JP" altLang="en-US"/>
          </a:p>
        </p:txBody>
      </p:sp>
      <p:sp>
        <p:nvSpPr>
          <p:cNvPr id="5" name="フッター プレースホルダー 4">
            <a:extLst>
              <a:ext uri="{FF2B5EF4-FFF2-40B4-BE49-F238E27FC236}">
                <a16:creationId xmlns:a16="http://schemas.microsoft.com/office/drawing/2014/main" id="{3EA10D83-B79E-4F6C-86C9-37C394AACA5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53F7E0D-FAAA-45D4-B734-6F6D8F7A39FC}"/>
              </a:ext>
            </a:extLst>
          </p:cNvPr>
          <p:cNvSpPr>
            <a:spLocks noGrp="1"/>
          </p:cNvSpPr>
          <p:nvPr>
            <p:ph type="sldNum" sz="quarter" idx="12"/>
          </p:nvPr>
        </p:nvSpPr>
        <p:spPr/>
        <p:txBody>
          <a:bodyPr/>
          <a:lstStyle/>
          <a:p>
            <a:fld id="{14CF4EAA-157D-4892-BB4E-37E6F8EC5FE7}" type="slidenum">
              <a:rPr kumimoji="1" lang="ja-JP" altLang="en-US" smtClean="0"/>
              <a:t>‹#›</a:t>
            </a:fld>
            <a:endParaRPr kumimoji="1" lang="ja-JP" altLang="en-US"/>
          </a:p>
        </p:txBody>
      </p:sp>
    </p:spTree>
    <p:extLst>
      <p:ext uri="{BB962C8B-B14F-4D97-AF65-F5344CB8AC3E}">
        <p14:creationId xmlns:p14="http://schemas.microsoft.com/office/powerpoint/2010/main" val="1184672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3846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658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2130426"/>
            <a:ext cx="10363200" cy="1470025"/>
          </a:xfrm>
          <a:prstGeom prst="rect">
            <a:avLst/>
          </a:prstGeom>
        </p:spPr>
        <p:txBody>
          <a:bodyPr/>
          <a:lstStyle/>
          <a:p>
            <a:r>
              <a:rPr lang="ja-JP" altLang="en-US"/>
              <a:t>マスタ タイトルの書式設定</a:t>
            </a:r>
          </a:p>
        </p:txBody>
      </p:sp>
      <p:sp>
        <p:nvSpPr>
          <p:cNvPr id="3" name="サブタイトル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Tree>
    <p:extLst>
      <p:ext uri="{BB962C8B-B14F-4D97-AF65-F5344CB8AC3E}">
        <p14:creationId xmlns:p14="http://schemas.microsoft.com/office/powerpoint/2010/main" val="1459751440"/>
      </p:ext>
    </p:extLst>
  </p:cSld>
  <p:clrMapOvr>
    <a:masterClrMapping/>
  </p:clrMapOvr>
  <p:transition advClick="0" advTm="10000">
    <p:pull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6DC8D-4A2A-428A-9992-D6DBCEB070D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10773B6-EFA4-4234-87DA-C72EDBC4EA73}"/>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6712BC7-8DAC-4C91-99CD-F5FF2022B3EB}"/>
              </a:ext>
            </a:extLst>
          </p:cNvPr>
          <p:cNvSpPr>
            <a:spLocks noGrp="1"/>
          </p:cNvSpPr>
          <p:nvPr>
            <p:ph type="dt" sz="half" idx="10"/>
          </p:nvPr>
        </p:nvSpPr>
        <p:spPr/>
        <p:txBody>
          <a:bodyPr/>
          <a:lstStyle/>
          <a:p>
            <a:fld id="{92FC0889-6562-4C6C-AF62-D076FBA1C67A}" type="datetimeFigureOut">
              <a:rPr kumimoji="1" lang="ja-JP" altLang="en-US" smtClean="0"/>
              <a:t>2019/10/25</a:t>
            </a:fld>
            <a:endParaRPr kumimoji="1" lang="ja-JP" altLang="en-US"/>
          </a:p>
        </p:txBody>
      </p:sp>
      <p:sp>
        <p:nvSpPr>
          <p:cNvPr id="5" name="フッター プレースホルダー 4">
            <a:extLst>
              <a:ext uri="{FF2B5EF4-FFF2-40B4-BE49-F238E27FC236}">
                <a16:creationId xmlns:a16="http://schemas.microsoft.com/office/drawing/2014/main" id="{0B0477CC-6C12-4BB1-8361-84337F03773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2DC895C-3221-46EB-9B84-DADC3B7587F5}"/>
              </a:ext>
            </a:extLst>
          </p:cNvPr>
          <p:cNvSpPr>
            <a:spLocks noGrp="1"/>
          </p:cNvSpPr>
          <p:nvPr>
            <p:ph type="sldNum" sz="quarter" idx="12"/>
          </p:nvPr>
        </p:nvSpPr>
        <p:spPr/>
        <p:txBody>
          <a:bodyPr/>
          <a:lstStyle/>
          <a:p>
            <a:fld id="{14CF4EAA-157D-4892-BB4E-37E6F8EC5FE7}" type="slidenum">
              <a:rPr kumimoji="1" lang="ja-JP" altLang="en-US" smtClean="0"/>
              <a:t>‹#›</a:t>
            </a:fld>
            <a:endParaRPr kumimoji="1" lang="ja-JP" altLang="en-US"/>
          </a:p>
        </p:txBody>
      </p:sp>
    </p:spTree>
    <p:extLst>
      <p:ext uri="{BB962C8B-B14F-4D97-AF65-F5344CB8AC3E}">
        <p14:creationId xmlns:p14="http://schemas.microsoft.com/office/powerpoint/2010/main" val="734075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45003D-5E4B-42CF-99B2-C8CB9BB6599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73B595B-6279-441A-AEF4-767DBF38BA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0FBE165-C56A-4E04-8529-FCDE82495C40}"/>
              </a:ext>
            </a:extLst>
          </p:cNvPr>
          <p:cNvSpPr>
            <a:spLocks noGrp="1"/>
          </p:cNvSpPr>
          <p:nvPr>
            <p:ph type="dt" sz="half" idx="10"/>
          </p:nvPr>
        </p:nvSpPr>
        <p:spPr/>
        <p:txBody>
          <a:bodyPr/>
          <a:lstStyle/>
          <a:p>
            <a:fld id="{92FC0889-6562-4C6C-AF62-D076FBA1C67A}" type="datetimeFigureOut">
              <a:rPr kumimoji="1" lang="ja-JP" altLang="en-US" smtClean="0"/>
              <a:t>2019/10/25</a:t>
            </a:fld>
            <a:endParaRPr kumimoji="1" lang="ja-JP" altLang="en-US"/>
          </a:p>
        </p:txBody>
      </p:sp>
      <p:sp>
        <p:nvSpPr>
          <p:cNvPr id="5" name="フッター プレースホルダー 4">
            <a:extLst>
              <a:ext uri="{FF2B5EF4-FFF2-40B4-BE49-F238E27FC236}">
                <a16:creationId xmlns:a16="http://schemas.microsoft.com/office/drawing/2014/main" id="{7BDBEF0B-63D7-4D15-9B1E-F95B2C55205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4A63550-12ED-4DF2-9344-68C4308477AA}"/>
              </a:ext>
            </a:extLst>
          </p:cNvPr>
          <p:cNvSpPr>
            <a:spLocks noGrp="1"/>
          </p:cNvSpPr>
          <p:nvPr>
            <p:ph type="sldNum" sz="quarter" idx="12"/>
          </p:nvPr>
        </p:nvSpPr>
        <p:spPr/>
        <p:txBody>
          <a:bodyPr/>
          <a:lstStyle/>
          <a:p>
            <a:fld id="{14CF4EAA-157D-4892-BB4E-37E6F8EC5FE7}" type="slidenum">
              <a:rPr kumimoji="1" lang="ja-JP" altLang="en-US" smtClean="0"/>
              <a:t>‹#›</a:t>
            </a:fld>
            <a:endParaRPr kumimoji="1" lang="ja-JP" altLang="en-US"/>
          </a:p>
        </p:txBody>
      </p:sp>
    </p:spTree>
    <p:extLst>
      <p:ext uri="{BB962C8B-B14F-4D97-AF65-F5344CB8AC3E}">
        <p14:creationId xmlns:p14="http://schemas.microsoft.com/office/powerpoint/2010/main" val="1858144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484858-8ADA-41B4-B481-36043CFFDA8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68C5F01-1726-4832-9D88-A8D3FB7DBD0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22E8415-62EF-4A9F-949E-96081AB433D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8D6C8EB-AAE2-4634-B963-2C02186D0472}"/>
              </a:ext>
            </a:extLst>
          </p:cNvPr>
          <p:cNvSpPr>
            <a:spLocks noGrp="1"/>
          </p:cNvSpPr>
          <p:nvPr>
            <p:ph type="dt" sz="half" idx="10"/>
          </p:nvPr>
        </p:nvSpPr>
        <p:spPr/>
        <p:txBody>
          <a:bodyPr/>
          <a:lstStyle/>
          <a:p>
            <a:fld id="{92FC0889-6562-4C6C-AF62-D076FBA1C67A}" type="datetimeFigureOut">
              <a:rPr kumimoji="1" lang="ja-JP" altLang="en-US" smtClean="0"/>
              <a:t>2019/10/25</a:t>
            </a:fld>
            <a:endParaRPr kumimoji="1" lang="ja-JP" altLang="en-US"/>
          </a:p>
        </p:txBody>
      </p:sp>
      <p:sp>
        <p:nvSpPr>
          <p:cNvPr id="6" name="フッター プレースホルダー 5">
            <a:extLst>
              <a:ext uri="{FF2B5EF4-FFF2-40B4-BE49-F238E27FC236}">
                <a16:creationId xmlns:a16="http://schemas.microsoft.com/office/drawing/2014/main" id="{39BCFA3F-E9DF-4430-AC8C-4A732F50F3A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F98EC08-6B92-4F3D-92E5-7E20AA557466}"/>
              </a:ext>
            </a:extLst>
          </p:cNvPr>
          <p:cNvSpPr>
            <a:spLocks noGrp="1"/>
          </p:cNvSpPr>
          <p:nvPr>
            <p:ph type="sldNum" sz="quarter" idx="12"/>
          </p:nvPr>
        </p:nvSpPr>
        <p:spPr/>
        <p:txBody>
          <a:bodyPr/>
          <a:lstStyle/>
          <a:p>
            <a:fld id="{14CF4EAA-157D-4892-BB4E-37E6F8EC5FE7}" type="slidenum">
              <a:rPr kumimoji="1" lang="ja-JP" altLang="en-US" smtClean="0"/>
              <a:t>‹#›</a:t>
            </a:fld>
            <a:endParaRPr kumimoji="1" lang="ja-JP" altLang="en-US"/>
          </a:p>
        </p:txBody>
      </p:sp>
    </p:spTree>
    <p:extLst>
      <p:ext uri="{BB962C8B-B14F-4D97-AF65-F5344CB8AC3E}">
        <p14:creationId xmlns:p14="http://schemas.microsoft.com/office/powerpoint/2010/main" val="552830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93ABFA-E353-4EAA-9E04-EDF1A298630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2260A92-4863-443C-B03A-A69FB9CB9A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F4F7F7F-4072-4338-A3F5-3A59722F2DD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0234B06-BB38-4D2F-91DD-47D272DCD1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C326EF7-A449-4675-AF82-7396FEFF6690}"/>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BF675C8-698D-4CB1-8C70-C214AE5B9C50}"/>
              </a:ext>
            </a:extLst>
          </p:cNvPr>
          <p:cNvSpPr>
            <a:spLocks noGrp="1"/>
          </p:cNvSpPr>
          <p:nvPr>
            <p:ph type="dt" sz="half" idx="10"/>
          </p:nvPr>
        </p:nvSpPr>
        <p:spPr/>
        <p:txBody>
          <a:bodyPr/>
          <a:lstStyle/>
          <a:p>
            <a:fld id="{92FC0889-6562-4C6C-AF62-D076FBA1C67A}" type="datetimeFigureOut">
              <a:rPr kumimoji="1" lang="ja-JP" altLang="en-US" smtClean="0"/>
              <a:t>2019/10/25</a:t>
            </a:fld>
            <a:endParaRPr kumimoji="1" lang="ja-JP" altLang="en-US"/>
          </a:p>
        </p:txBody>
      </p:sp>
      <p:sp>
        <p:nvSpPr>
          <p:cNvPr id="8" name="フッター プレースホルダー 7">
            <a:extLst>
              <a:ext uri="{FF2B5EF4-FFF2-40B4-BE49-F238E27FC236}">
                <a16:creationId xmlns:a16="http://schemas.microsoft.com/office/drawing/2014/main" id="{4F678C64-2066-43FE-94C1-77335F8E3C72}"/>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B4DA839-3900-4FA0-B4A8-B5FC048D3530}"/>
              </a:ext>
            </a:extLst>
          </p:cNvPr>
          <p:cNvSpPr>
            <a:spLocks noGrp="1"/>
          </p:cNvSpPr>
          <p:nvPr>
            <p:ph type="sldNum" sz="quarter" idx="12"/>
          </p:nvPr>
        </p:nvSpPr>
        <p:spPr/>
        <p:txBody>
          <a:bodyPr/>
          <a:lstStyle/>
          <a:p>
            <a:fld id="{14CF4EAA-157D-4892-BB4E-37E6F8EC5FE7}" type="slidenum">
              <a:rPr kumimoji="1" lang="ja-JP" altLang="en-US" smtClean="0"/>
              <a:t>‹#›</a:t>
            </a:fld>
            <a:endParaRPr kumimoji="1" lang="ja-JP" altLang="en-US"/>
          </a:p>
        </p:txBody>
      </p:sp>
    </p:spTree>
    <p:extLst>
      <p:ext uri="{BB962C8B-B14F-4D97-AF65-F5344CB8AC3E}">
        <p14:creationId xmlns:p14="http://schemas.microsoft.com/office/powerpoint/2010/main" val="4057850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9A96D2-9711-433E-A6F9-F6D15FE0009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6BDBBBE-EFC8-408F-B1E9-262A4B284E97}"/>
              </a:ext>
            </a:extLst>
          </p:cNvPr>
          <p:cNvSpPr>
            <a:spLocks noGrp="1"/>
          </p:cNvSpPr>
          <p:nvPr>
            <p:ph type="dt" sz="half" idx="10"/>
          </p:nvPr>
        </p:nvSpPr>
        <p:spPr/>
        <p:txBody>
          <a:bodyPr/>
          <a:lstStyle/>
          <a:p>
            <a:fld id="{92FC0889-6562-4C6C-AF62-D076FBA1C67A}" type="datetimeFigureOut">
              <a:rPr kumimoji="1" lang="ja-JP" altLang="en-US" smtClean="0"/>
              <a:t>2019/10/25</a:t>
            </a:fld>
            <a:endParaRPr kumimoji="1" lang="ja-JP" altLang="en-US"/>
          </a:p>
        </p:txBody>
      </p:sp>
      <p:sp>
        <p:nvSpPr>
          <p:cNvPr id="4" name="フッター プレースホルダー 3">
            <a:extLst>
              <a:ext uri="{FF2B5EF4-FFF2-40B4-BE49-F238E27FC236}">
                <a16:creationId xmlns:a16="http://schemas.microsoft.com/office/drawing/2014/main" id="{37B2820D-53D5-4A6F-8B7D-8B42E479173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BC3937A-5E69-499B-A1F4-E0D5FA16A868}"/>
              </a:ext>
            </a:extLst>
          </p:cNvPr>
          <p:cNvSpPr>
            <a:spLocks noGrp="1"/>
          </p:cNvSpPr>
          <p:nvPr>
            <p:ph type="sldNum" sz="quarter" idx="12"/>
          </p:nvPr>
        </p:nvSpPr>
        <p:spPr/>
        <p:txBody>
          <a:bodyPr/>
          <a:lstStyle/>
          <a:p>
            <a:fld id="{14CF4EAA-157D-4892-BB4E-37E6F8EC5FE7}" type="slidenum">
              <a:rPr kumimoji="1" lang="ja-JP" altLang="en-US" smtClean="0"/>
              <a:t>‹#›</a:t>
            </a:fld>
            <a:endParaRPr kumimoji="1" lang="ja-JP" altLang="en-US"/>
          </a:p>
        </p:txBody>
      </p:sp>
    </p:spTree>
    <p:extLst>
      <p:ext uri="{BB962C8B-B14F-4D97-AF65-F5344CB8AC3E}">
        <p14:creationId xmlns:p14="http://schemas.microsoft.com/office/powerpoint/2010/main" val="1096480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7BB9ECF-8375-40D5-9214-2D5B45CAB43E}"/>
              </a:ext>
            </a:extLst>
          </p:cNvPr>
          <p:cNvSpPr>
            <a:spLocks noGrp="1"/>
          </p:cNvSpPr>
          <p:nvPr>
            <p:ph type="dt" sz="half" idx="10"/>
          </p:nvPr>
        </p:nvSpPr>
        <p:spPr/>
        <p:txBody>
          <a:bodyPr/>
          <a:lstStyle/>
          <a:p>
            <a:fld id="{92FC0889-6562-4C6C-AF62-D076FBA1C67A}" type="datetimeFigureOut">
              <a:rPr kumimoji="1" lang="ja-JP" altLang="en-US" smtClean="0"/>
              <a:t>2019/10/25</a:t>
            </a:fld>
            <a:endParaRPr kumimoji="1" lang="ja-JP" altLang="en-US"/>
          </a:p>
        </p:txBody>
      </p:sp>
      <p:sp>
        <p:nvSpPr>
          <p:cNvPr id="3" name="フッター プレースホルダー 2">
            <a:extLst>
              <a:ext uri="{FF2B5EF4-FFF2-40B4-BE49-F238E27FC236}">
                <a16:creationId xmlns:a16="http://schemas.microsoft.com/office/drawing/2014/main" id="{352EF4D0-59EC-40A7-A968-72AD8C83B0C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B0A7C69-1E3F-4E0D-B414-8E8AED97EBA8}"/>
              </a:ext>
            </a:extLst>
          </p:cNvPr>
          <p:cNvSpPr>
            <a:spLocks noGrp="1"/>
          </p:cNvSpPr>
          <p:nvPr>
            <p:ph type="sldNum" sz="quarter" idx="12"/>
          </p:nvPr>
        </p:nvSpPr>
        <p:spPr/>
        <p:txBody>
          <a:bodyPr/>
          <a:lstStyle/>
          <a:p>
            <a:fld id="{14CF4EAA-157D-4892-BB4E-37E6F8EC5FE7}" type="slidenum">
              <a:rPr kumimoji="1" lang="ja-JP" altLang="en-US" smtClean="0"/>
              <a:t>‹#›</a:t>
            </a:fld>
            <a:endParaRPr kumimoji="1" lang="ja-JP" altLang="en-US"/>
          </a:p>
        </p:txBody>
      </p:sp>
    </p:spTree>
    <p:extLst>
      <p:ext uri="{BB962C8B-B14F-4D97-AF65-F5344CB8AC3E}">
        <p14:creationId xmlns:p14="http://schemas.microsoft.com/office/powerpoint/2010/main" val="965342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F514BA-E396-4025-A1A7-708CC0302DE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9DF0067-6FBF-4788-AEE0-10DE95D3EE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D867298-6FCA-443D-9E05-15AF28CE44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168CB35-39CC-48E2-AE39-58C8B05A167C}"/>
              </a:ext>
            </a:extLst>
          </p:cNvPr>
          <p:cNvSpPr>
            <a:spLocks noGrp="1"/>
          </p:cNvSpPr>
          <p:nvPr>
            <p:ph type="dt" sz="half" idx="10"/>
          </p:nvPr>
        </p:nvSpPr>
        <p:spPr/>
        <p:txBody>
          <a:bodyPr/>
          <a:lstStyle/>
          <a:p>
            <a:fld id="{92FC0889-6562-4C6C-AF62-D076FBA1C67A}" type="datetimeFigureOut">
              <a:rPr kumimoji="1" lang="ja-JP" altLang="en-US" smtClean="0"/>
              <a:t>2019/10/25</a:t>
            </a:fld>
            <a:endParaRPr kumimoji="1" lang="ja-JP" altLang="en-US"/>
          </a:p>
        </p:txBody>
      </p:sp>
      <p:sp>
        <p:nvSpPr>
          <p:cNvPr id="6" name="フッター プレースホルダー 5">
            <a:extLst>
              <a:ext uri="{FF2B5EF4-FFF2-40B4-BE49-F238E27FC236}">
                <a16:creationId xmlns:a16="http://schemas.microsoft.com/office/drawing/2014/main" id="{DD44BA2C-4DA5-4879-8F4C-9F946F2C272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AA7B885-8723-447A-AF5A-2E2F5D899F73}"/>
              </a:ext>
            </a:extLst>
          </p:cNvPr>
          <p:cNvSpPr>
            <a:spLocks noGrp="1"/>
          </p:cNvSpPr>
          <p:nvPr>
            <p:ph type="sldNum" sz="quarter" idx="12"/>
          </p:nvPr>
        </p:nvSpPr>
        <p:spPr/>
        <p:txBody>
          <a:bodyPr/>
          <a:lstStyle/>
          <a:p>
            <a:fld id="{14CF4EAA-157D-4892-BB4E-37E6F8EC5FE7}" type="slidenum">
              <a:rPr kumimoji="1" lang="ja-JP" altLang="en-US" smtClean="0"/>
              <a:t>‹#›</a:t>
            </a:fld>
            <a:endParaRPr kumimoji="1" lang="ja-JP" altLang="en-US"/>
          </a:p>
        </p:txBody>
      </p:sp>
    </p:spTree>
    <p:extLst>
      <p:ext uri="{BB962C8B-B14F-4D97-AF65-F5344CB8AC3E}">
        <p14:creationId xmlns:p14="http://schemas.microsoft.com/office/powerpoint/2010/main" val="4170659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9109C2-5B49-4D7C-A8C3-E06C9759359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BC922F9-59BB-4F0F-9EC8-D20F539443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557B0CE-120F-4AB4-AC09-A3839D8C36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9D025E8-5652-43F2-AD47-0B56A9DF18C1}"/>
              </a:ext>
            </a:extLst>
          </p:cNvPr>
          <p:cNvSpPr>
            <a:spLocks noGrp="1"/>
          </p:cNvSpPr>
          <p:nvPr>
            <p:ph type="dt" sz="half" idx="10"/>
          </p:nvPr>
        </p:nvSpPr>
        <p:spPr/>
        <p:txBody>
          <a:bodyPr/>
          <a:lstStyle/>
          <a:p>
            <a:fld id="{92FC0889-6562-4C6C-AF62-D076FBA1C67A}" type="datetimeFigureOut">
              <a:rPr kumimoji="1" lang="ja-JP" altLang="en-US" smtClean="0"/>
              <a:t>2019/10/25</a:t>
            </a:fld>
            <a:endParaRPr kumimoji="1" lang="ja-JP" altLang="en-US"/>
          </a:p>
        </p:txBody>
      </p:sp>
      <p:sp>
        <p:nvSpPr>
          <p:cNvPr id="6" name="フッター プレースホルダー 5">
            <a:extLst>
              <a:ext uri="{FF2B5EF4-FFF2-40B4-BE49-F238E27FC236}">
                <a16:creationId xmlns:a16="http://schemas.microsoft.com/office/drawing/2014/main" id="{F4958233-3098-4A92-ABDA-6E003E1E4EC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13C763E-DC08-42E6-930E-F31B71D7241E}"/>
              </a:ext>
            </a:extLst>
          </p:cNvPr>
          <p:cNvSpPr>
            <a:spLocks noGrp="1"/>
          </p:cNvSpPr>
          <p:nvPr>
            <p:ph type="sldNum" sz="quarter" idx="12"/>
          </p:nvPr>
        </p:nvSpPr>
        <p:spPr/>
        <p:txBody>
          <a:bodyPr/>
          <a:lstStyle/>
          <a:p>
            <a:fld id="{14CF4EAA-157D-4892-BB4E-37E6F8EC5FE7}" type="slidenum">
              <a:rPr kumimoji="1" lang="ja-JP" altLang="en-US" smtClean="0"/>
              <a:t>‹#›</a:t>
            </a:fld>
            <a:endParaRPr kumimoji="1" lang="ja-JP" altLang="en-US"/>
          </a:p>
        </p:txBody>
      </p:sp>
    </p:spTree>
    <p:extLst>
      <p:ext uri="{BB962C8B-B14F-4D97-AF65-F5344CB8AC3E}">
        <p14:creationId xmlns:p14="http://schemas.microsoft.com/office/powerpoint/2010/main" val="3063808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DE5E597-E6EB-449C-AB7E-8A875BEA37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5CD041D-22D1-437E-9E23-83BB33CFC9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694AEFC-0715-418F-B484-475D56AE05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FC0889-6562-4C6C-AF62-D076FBA1C67A}" type="datetimeFigureOut">
              <a:rPr kumimoji="1" lang="ja-JP" altLang="en-US" smtClean="0"/>
              <a:t>2019/10/25</a:t>
            </a:fld>
            <a:endParaRPr kumimoji="1" lang="ja-JP" altLang="en-US"/>
          </a:p>
        </p:txBody>
      </p:sp>
      <p:sp>
        <p:nvSpPr>
          <p:cNvPr id="5" name="フッター プレースホルダー 4">
            <a:extLst>
              <a:ext uri="{FF2B5EF4-FFF2-40B4-BE49-F238E27FC236}">
                <a16:creationId xmlns:a16="http://schemas.microsoft.com/office/drawing/2014/main" id="{1179E7A9-40AD-4BEF-A449-8316B69202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AB2FA6F-B7EF-443C-9D99-72005FA342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CF4EAA-157D-4892-BB4E-37E6F8EC5FE7}" type="slidenum">
              <a:rPr kumimoji="1" lang="ja-JP" altLang="en-US" smtClean="0"/>
              <a:t>‹#›</a:t>
            </a:fld>
            <a:endParaRPr kumimoji="1" lang="ja-JP" altLang="en-US"/>
          </a:p>
        </p:txBody>
      </p:sp>
    </p:spTree>
    <p:extLst>
      <p:ext uri="{BB962C8B-B14F-4D97-AF65-F5344CB8AC3E}">
        <p14:creationId xmlns:p14="http://schemas.microsoft.com/office/powerpoint/2010/main" val="243562828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81"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16B11D0-5C23-433E-B9A6-D7433D2F5BFA}"/>
              </a:ext>
            </a:extLst>
          </p:cNvPr>
          <p:cNvSpPr/>
          <p:nvPr userDrawn="1"/>
        </p:nvSpPr>
        <p:spPr>
          <a:xfrm>
            <a:off x="0" y="0"/>
            <a:ext cx="12192000" cy="542441"/>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Rectangle 8">
            <a:extLst>
              <a:ext uri="{FF2B5EF4-FFF2-40B4-BE49-F238E27FC236}">
                <a16:creationId xmlns:a16="http://schemas.microsoft.com/office/drawing/2014/main" id="{5052482A-FBB4-42DD-AA4E-CEA9402AB701}"/>
              </a:ext>
            </a:extLst>
          </p:cNvPr>
          <p:cNvSpPr>
            <a:spLocks noChangeArrowheads="1"/>
          </p:cNvSpPr>
          <p:nvPr userDrawn="1"/>
        </p:nvSpPr>
        <p:spPr bwMode="auto">
          <a:xfrm>
            <a:off x="11274949" y="1556"/>
            <a:ext cx="936474" cy="584775"/>
          </a:xfrm>
          <a:prstGeom prst="rect">
            <a:avLst/>
          </a:prstGeom>
          <a:noFill/>
          <a:ln w="9525">
            <a:noFill/>
            <a:miter lim="800000"/>
            <a:headEnd/>
            <a:tailEnd/>
          </a:ln>
          <a:effectLst/>
        </p:spPr>
        <p:txBody>
          <a:bodyPr wrap="none">
            <a:spAutoFit/>
          </a:bodyPr>
          <a:lstStyle/>
          <a:p>
            <a:pPr algn="r"/>
            <a:fld id="{8C354F31-E4CA-4443-BBF2-5990423D5E5B}" type="slidenum">
              <a:rPr lang="en-US" altLang="ja-JP" sz="3200" b="1" smtClean="0">
                <a:solidFill>
                  <a:schemeClr val="bg1"/>
                </a:solidFill>
                <a:effectLst/>
                <a:latin typeface="+mj-ea"/>
                <a:ea typeface="+mj-ea"/>
                <a:cs typeface="Verdana" panose="020B0604030504040204" pitchFamily="34" charset="0"/>
              </a:rPr>
              <a:pPr algn="r"/>
              <a:t>‹#›</a:t>
            </a:fld>
            <a:endParaRPr lang="en-US" altLang="ja-JP" sz="3200" b="1" dirty="0">
              <a:solidFill>
                <a:schemeClr val="bg1"/>
              </a:solidFill>
              <a:effectLst/>
              <a:latin typeface="+mj-ea"/>
              <a:ea typeface="+mj-ea"/>
              <a:cs typeface="Verdana" panose="020B0604030504040204" pitchFamily="34" charset="0"/>
            </a:endParaRPr>
          </a:p>
        </p:txBody>
      </p:sp>
      <p:pic>
        <p:nvPicPr>
          <p:cNvPr id="6" name="Picture 2" descr="https://chirimen.org/img/browser_300.png">
            <a:extLst>
              <a:ext uri="{FF2B5EF4-FFF2-40B4-BE49-F238E27FC236}">
                <a16:creationId xmlns:a16="http://schemas.microsoft.com/office/drawing/2014/main" id="{ACDCAA99-CAE0-4B92-9679-CDA687249DE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2988" y="27356"/>
            <a:ext cx="496277" cy="496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940223"/>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7"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webiotmakers/material" TargetMode="External"/><Relationship Id="rId2" Type="http://schemas.openxmlformats.org/officeDocument/2006/relationships/hyperlink" Target="http://creativecommons.org/licenses/by/4.0/deed.ja" TargetMode="External"/><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1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id="{BA2C56FA-7A10-4EF6-8668-A4C0513035F4}"/>
              </a:ext>
            </a:extLst>
          </p:cNvPr>
          <p:cNvSpPr>
            <a:spLocks noGrp="1"/>
          </p:cNvSpPr>
          <p:nvPr>
            <p:ph type="ctrTitle"/>
          </p:nvPr>
        </p:nvSpPr>
        <p:spPr>
          <a:xfrm>
            <a:off x="0" y="4140200"/>
            <a:ext cx="12192000" cy="2717800"/>
          </a:xfrm>
        </p:spPr>
        <p:txBody>
          <a:bodyPr anchor="ctr">
            <a:normAutofit/>
          </a:bodyPr>
          <a:lstStyle/>
          <a:p>
            <a:r>
              <a:rPr lang="en-US" altLang="ja-JP" sz="5400" b="1" dirty="0">
                <a:latin typeface="+mj-ea"/>
              </a:rPr>
              <a:t>CHIRIMEN for Raspberry Pi 3</a:t>
            </a:r>
            <a:br>
              <a:rPr lang="en-US" altLang="ja-JP" sz="5400" b="1" dirty="0">
                <a:latin typeface="+mj-ea"/>
              </a:rPr>
            </a:br>
            <a:r>
              <a:rPr lang="ja-JP" altLang="en-US" sz="5400" b="1" dirty="0">
                <a:latin typeface="+mj-ea"/>
              </a:rPr>
              <a:t>ハンズオン講習会</a:t>
            </a:r>
            <a:br>
              <a:rPr lang="en-US" altLang="ja-JP" sz="2000" b="1" dirty="0">
                <a:latin typeface="+mj-ea"/>
              </a:rPr>
            </a:br>
            <a:r>
              <a:rPr lang="en-US" altLang="ja-JP" sz="3600" b="1" dirty="0">
                <a:latin typeface="+mj-ea"/>
              </a:rPr>
              <a:t>@</a:t>
            </a:r>
            <a:r>
              <a:rPr lang="en-US" altLang="ja-JP" sz="3600" b="1" dirty="0" err="1">
                <a:latin typeface="+mj-ea"/>
              </a:rPr>
              <a:t>Web×IoT</a:t>
            </a:r>
            <a:r>
              <a:rPr lang="en-US" altLang="ja-JP" sz="3600" b="1" dirty="0">
                <a:latin typeface="+mj-ea"/>
              </a:rPr>
              <a:t> </a:t>
            </a:r>
            <a:r>
              <a:rPr lang="ja-JP" altLang="en-US" sz="3600" b="1" dirty="0">
                <a:latin typeface="+mj-ea"/>
              </a:rPr>
              <a:t>メイカーズチャレンジ </a:t>
            </a:r>
            <a:r>
              <a:rPr lang="en-US" altLang="ja-JP" sz="3600" b="1" dirty="0">
                <a:latin typeface="+mj-ea"/>
              </a:rPr>
              <a:t>2019-20 in </a:t>
            </a:r>
            <a:r>
              <a:rPr lang="ja-JP" altLang="en-US" sz="3600" b="1" dirty="0">
                <a:latin typeface="+mj-ea"/>
              </a:rPr>
              <a:t>群馬</a:t>
            </a:r>
            <a:br>
              <a:rPr lang="en-US" altLang="ja-JP" sz="3600" b="1" dirty="0">
                <a:latin typeface="+mj-ea"/>
              </a:rPr>
            </a:br>
            <a:r>
              <a:rPr lang="ja-JP" altLang="en-US" sz="3600" b="1" dirty="0">
                <a:latin typeface="+mj-ea"/>
              </a:rPr>
              <a:t>講師： 宮崎 典行</a:t>
            </a:r>
            <a:endParaRPr kumimoji="1" lang="ja-JP" altLang="en-US" b="1" dirty="0">
              <a:latin typeface="+mj-ea"/>
            </a:endParaRPr>
          </a:p>
        </p:txBody>
      </p:sp>
      <p:pic>
        <p:nvPicPr>
          <p:cNvPr id="8" name="Picture 2">
            <a:extLst>
              <a:ext uri="{FF2B5EF4-FFF2-40B4-BE49-F238E27FC236}">
                <a16:creationId xmlns:a16="http://schemas.microsoft.com/office/drawing/2014/main" id="{E3E5386F-5B4B-4F4C-921A-BEB3BC266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756" y="0"/>
            <a:ext cx="10120488" cy="4140200"/>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descr="挿絵 が含まれている画像&#10;&#10;自動的に生成された説明">
            <a:extLst>
              <a:ext uri="{FF2B5EF4-FFF2-40B4-BE49-F238E27FC236}">
                <a16:creationId xmlns:a16="http://schemas.microsoft.com/office/drawing/2014/main" id="{3958248D-706F-4CE3-B0F0-385BD6B35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2645" y="6356297"/>
            <a:ext cx="1012662" cy="354602"/>
          </a:xfrm>
          <a:prstGeom prst="rect">
            <a:avLst/>
          </a:prstGeom>
        </p:spPr>
      </p:pic>
    </p:spTree>
    <p:extLst>
      <p:ext uri="{BB962C8B-B14F-4D97-AF65-F5344CB8AC3E}">
        <p14:creationId xmlns:p14="http://schemas.microsoft.com/office/powerpoint/2010/main" val="1284061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591C093-A611-42AD-BB95-F735253F4C15}"/>
              </a:ext>
            </a:extLst>
          </p:cNvPr>
          <p:cNvSpPr txBox="1"/>
          <p:nvPr/>
        </p:nvSpPr>
        <p:spPr>
          <a:xfrm>
            <a:off x="633044" y="-4395"/>
            <a:ext cx="11218985" cy="584775"/>
          </a:xfrm>
          <a:prstGeom prst="rect">
            <a:avLst/>
          </a:prstGeom>
          <a:noFill/>
        </p:spPr>
        <p:txBody>
          <a:bodyPr wrap="square" rtlCol="0">
            <a:spAutoFit/>
          </a:bodyPr>
          <a:lstStyle/>
          <a:p>
            <a:r>
              <a:rPr lang="en-US" altLang="ja-JP" sz="3200" b="1" dirty="0">
                <a:solidFill>
                  <a:schemeClr val="bg1"/>
                </a:solidFill>
                <a:latin typeface="+mj-ea"/>
                <a:ea typeface="+mj-ea"/>
              </a:rPr>
              <a:t>CHIRIMEN for Raspberry Pi 3 </a:t>
            </a:r>
            <a:r>
              <a:rPr lang="ja-JP" altLang="en-US" sz="3200" b="1" dirty="0">
                <a:solidFill>
                  <a:schemeClr val="bg1"/>
                </a:solidFill>
                <a:latin typeface="+mj-ea"/>
                <a:ea typeface="+mj-ea"/>
              </a:rPr>
              <a:t>の起動</a:t>
            </a:r>
            <a:endParaRPr kumimoji="1" lang="ja-JP" altLang="en-US" sz="3200" b="1" dirty="0">
              <a:solidFill>
                <a:schemeClr val="bg1"/>
              </a:solidFill>
              <a:latin typeface="+mj-ea"/>
              <a:ea typeface="+mj-ea"/>
            </a:endParaRPr>
          </a:p>
        </p:txBody>
      </p:sp>
      <p:pic>
        <p:nvPicPr>
          <p:cNvPr id="1026" name="Picture 2" descr="æ¥ç¶æ¹æ³">
            <a:extLst>
              <a:ext uri="{FF2B5EF4-FFF2-40B4-BE49-F238E27FC236}">
                <a16:creationId xmlns:a16="http://schemas.microsoft.com/office/drawing/2014/main" id="{7A457446-C793-4F71-B46A-5D1923D073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356" y="575035"/>
            <a:ext cx="8377287" cy="6282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858672"/>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7F19C2F-79AC-48F9-AB2B-15A14615B0DC}"/>
              </a:ext>
            </a:extLst>
          </p:cNvPr>
          <p:cNvSpPr txBox="1"/>
          <p:nvPr/>
        </p:nvSpPr>
        <p:spPr>
          <a:xfrm>
            <a:off x="633044" y="-4395"/>
            <a:ext cx="11218985" cy="584775"/>
          </a:xfrm>
          <a:prstGeom prst="rect">
            <a:avLst/>
          </a:prstGeom>
          <a:noFill/>
        </p:spPr>
        <p:txBody>
          <a:bodyPr wrap="square" rtlCol="0">
            <a:spAutoFit/>
          </a:bodyPr>
          <a:lstStyle/>
          <a:p>
            <a:r>
              <a:rPr lang="en-US" altLang="ja-JP" sz="3200" b="1" dirty="0">
                <a:solidFill>
                  <a:schemeClr val="bg1"/>
                </a:solidFill>
                <a:latin typeface="+mj-ea"/>
                <a:ea typeface="+mj-ea"/>
              </a:rPr>
              <a:t>CHIRIMEN for Raspberry Pi 3 </a:t>
            </a:r>
            <a:r>
              <a:rPr lang="ja-JP" altLang="en-US" sz="3200" b="1" dirty="0">
                <a:solidFill>
                  <a:schemeClr val="bg1"/>
                </a:solidFill>
                <a:latin typeface="+mj-ea"/>
                <a:ea typeface="+mj-ea"/>
              </a:rPr>
              <a:t>起動確認</a:t>
            </a:r>
            <a:endParaRPr kumimoji="1" lang="ja-JP" altLang="en-US" sz="3200" b="1" dirty="0">
              <a:solidFill>
                <a:schemeClr val="bg1"/>
              </a:solidFill>
              <a:latin typeface="+mj-ea"/>
              <a:ea typeface="+mj-ea"/>
            </a:endParaRPr>
          </a:p>
        </p:txBody>
      </p:sp>
      <p:pic>
        <p:nvPicPr>
          <p:cNvPr id="2" name="図 1">
            <a:extLst>
              <a:ext uri="{FF2B5EF4-FFF2-40B4-BE49-F238E27FC236}">
                <a16:creationId xmlns:a16="http://schemas.microsoft.com/office/drawing/2014/main" id="{978DE0C3-AB38-46DC-97A3-5439B3E95C67}"/>
              </a:ext>
            </a:extLst>
          </p:cNvPr>
          <p:cNvPicPr>
            <a:picLocks noChangeAspect="1"/>
          </p:cNvPicPr>
          <p:nvPr/>
        </p:nvPicPr>
        <p:blipFill rotWithShape="1">
          <a:blip r:embed="rId2"/>
          <a:srcRect t="4167"/>
          <a:stretch/>
        </p:blipFill>
        <p:spPr>
          <a:xfrm>
            <a:off x="1519235" y="1309579"/>
            <a:ext cx="9153525" cy="5139117"/>
          </a:xfrm>
          <a:prstGeom prst="rect">
            <a:avLst/>
          </a:prstGeom>
        </p:spPr>
      </p:pic>
      <p:sp>
        <p:nvSpPr>
          <p:cNvPr id="9" name="テキスト ボックス 8">
            <a:extLst>
              <a:ext uri="{FF2B5EF4-FFF2-40B4-BE49-F238E27FC236}">
                <a16:creationId xmlns:a16="http://schemas.microsoft.com/office/drawing/2014/main" id="{C43A0BC9-25CC-4A7A-8F28-A97A4792EBAC}"/>
              </a:ext>
            </a:extLst>
          </p:cNvPr>
          <p:cNvSpPr txBox="1"/>
          <p:nvPr/>
        </p:nvSpPr>
        <p:spPr>
          <a:xfrm>
            <a:off x="329010" y="663248"/>
            <a:ext cx="11533977" cy="646331"/>
          </a:xfrm>
          <a:prstGeom prst="rect">
            <a:avLst/>
          </a:prstGeom>
          <a:noFill/>
        </p:spPr>
        <p:txBody>
          <a:bodyPr wrap="square" rtlCol="0">
            <a:spAutoFit/>
          </a:bodyPr>
          <a:lstStyle/>
          <a:p>
            <a:pPr algn="ctr"/>
            <a:r>
              <a:rPr lang="ja-JP" altLang="en-US" sz="3600" b="1" dirty="0">
                <a:latin typeface="+mn-ea"/>
              </a:rPr>
              <a:t>デスクトップ画面</a:t>
            </a:r>
            <a:endParaRPr kumimoji="1" lang="en-US" altLang="ja-JP" sz="3600" b="1" dirty="0">
              <a:latin typeface="+mn-ea"/>
            </a:endParaRPr>
          </a:p>
        </p:txBody>
      </p:sp>
    </p:spTree>
    <p:extLst>
      <p:ext uri="{BB962C8B-B14F-4D97-AF65-F5344CB8AC3E}">
        <p14:creationId xmlns:p14="http://schemas.microsoft.com/office/powerpoint/2010/main" val="3402821178"/>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7F19C2F-79AC-48F9-AB2B-15A14615B0DC}"/>
              </a:ext>
            </a:extLst>
          </p:cNvPr>
          <p:cNvSpPr txBox="1"/>
          <p:nvPr/>
        </p:nvSpPr>
        <p:spPr>
          <a:xfrm>
            <a:off x="633044" y="-4395"/>
            <a:ext cx="11218985" cy="584775"/>
          </a:xfrm>
          <a:prstGeom prst="rect">
            <a:avLst/>
          </a:prstGeom>
          <a:noFill/>
        </p:spPr>
        <p:txBody>
          <a:bodyPr wrap="square" rtlCol="0">
            <a:spAutoFit/>
          </a:bodyPr>
          <a:lstStyle/>
          <a:p>
            <a:r>
              <a:rPr lang="ja-JP" altLang="en-US" sz="3200" b="1" dirty="0">
                <a:solidFill>
                  <a:schemeClr val="bg1"/>
                </a:solidFill>
                <a:latin typeface="+mj-ea"/>
                <a:ea typeface="+mj-ea"/>
              </a:rPr>
              <a:t>チュートリアル開始</a:t>
            </a:r>
            <a:endParaRPr kumimoji="1" lang="ja-JP" altLang="en-US" sz="3200" b="1" dirty="0">
              <a:solidFill>
                <a:schemeClr val="bg1"/>
              </a:solidFill>
              <a:latin typeface="+mj-ea"/>
              <a:ea typeface="+mj-ea"/>
            </a:endParaRPr>
          </a:p>
        </p:txBody>
      </p:sp>
      <p:pic>
        <p:nvPicPr>
          <p:cNvPr id="3" name="図 2">
            <a:extLst>
              <a:ext uri="{FF2B5EF4-FFF2-40B4-BE49-F238E27FC236}">
                <a16:creationId xmlns:a16="http://schemas.microsoft.com/office/drawing/2014/main" id="{DCB7F52D-40ED-4341-B817-1D9A3016F5C4}"/>
              </a:ext>
            </a:extLst>
          </p:cNvPr>
          <p:cNvPicPr>
            <a:picLocks noChangeAspect="1"/>
          </p:cNvPicPr>
          <p:nvPr/>
        </p:nvPicPr>
        <p:blipFill rotWithShape="1">
          <a:blip r:embed="rId2"/>
          <a:srcRect t="4167"/>
          <a:stretch/>
        </p:blipFill>
        <p:spPr>
          <a:xfrm>
            <a:off x="1519235" y="1309579"/>
            <a:ext cx="9153525" cy="5139117"/>
          </a:xfrm>
          <a:prstGeom prst="rect">
            <a:avLst/>
          </a:prstGeom>
        </p:spPr>
      </p:pic>
      <p:sp>
        <p:nvSpPr>
          <p:cNvPr id="5" name="矢印: 右 4">
            <a:extLst>
              <a:ext uri="{FF2B5EF4-FFF2-40B4-BE49-F238E27FC236}">
                <a16:creationId xmlns:a16="http://schemas.microsoft.com/office/drawing/2014/main" id="{B52A31FA-E13B-4922-A26E-09A7826FE02F}"/>
              </a:ext>
            </a:extLst>
          </p:cNvPr>
          <p:cNvSpPr/>
          <p:nvPr/>
        </p:nvSpPr>
        <p:spPr>
          <a:xfrm rot="2619690">
            <a:off x="3524250" y="3237788"/>
            <a:ext cx="654050" cy="53975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B496DFC7-9DB4-4755-95D9-0D832C10B5B0}"/>
              </a:ext>
            </a:extLst>
          </p:cNvPr>
          <p:cNvSpPr txBox="1"/>
          <p:nvPr/>
        </p:nvSpPr>
        <p:spPr>
          <a:xfrm>
            <a:off x="329010" y="663248"/>
            <a:ext cx="11533977" cy="646331"/>
          </a:xfrm>
          <a:prstGeom prst="rect">
            <a:avLst/>
          </a:prstGeom>
          <a:noFill/>
        </p:spPr>
        <p:txBody>
          <a:bodyPr wrap="square" rtlCol="0">
            <a:spAutoFit/>
          </a:bodyPr>
          <a:lstStyle/>
          <a:p>
            <a:pPr algn="ctr"/>
            <a:r>
              <a:rPr lang="ja-JP" altLang="en-US" sz="3600" b="1" dirty="0">
                <a:latin typeface="+mn-ea"/>
              </a:rPr>
              <a:t>ブラウザ自動起動後、「ちゅーとりある！」を選択</a:t>
            </a:r>
            <a:endParaRPr kumimoji="1" lang="en-US" altLang="ja-JP" sz="3600" b="1" dirty="0">
              <a:latin typeface="+mn-ea"/>
            </a:endParaRPr>
          </a:p>
        </p:txBody>
      </p:sp>
    </p:spTree>
    <p:extLst>
      <p:ext uri="{BB962C8B-B14F-4D97-AF65-F5344CB8AC3E}">
        <p14:creationId xmlns:p14="http://schemas.microsoft.com/office/powerpoint/2010/main" val="236365998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5B8FC1E-40D3-4358-916F-16AF04990315}"/>
              </a:ext>
            </a:extLst>
          </p:cNvPr>
          <p:cNvSpPr txBox="1"/>
          <p:nvPr/>
        </p:nvSpPr>
        <p:spPr>
          <a:xfrm>
            <a:off x="633044" y="-4395"/>
            <a:ext cx="11218985" cy="584775"/>
          </a:xfrm>
          <a:prstGeom prst="rect">
            <a:avLst/>
          </a:prstGeom>
          <a:noFill/>
        </p:spPr>
        <p:txBody>
          <a:bodyPr wrap="square" rtlCol="0">
            <a:spAutoFit/>
          </a:bodyPr>
          <a:lstStyle/>
          <a:p>
            <a:r>
              <a:rPr kumimoji="1" lang="ja-JP" altLang="en-US" sz="3200" b="1" dirty="0">
                <a:solidFill>
                  <a:schemeClr val="bg1"/>
                </a:solidFill>
                <a:latin typeface="+mj-ea"/>
                <a:ea typeface="+mj-ea"/>
              </a:rPr>
              <a:t>チュートリアル</a:t>
            </a:r>
          </a:p>
        </p:txBody>
      </p:sp>
      <p:pic>
        <p:nvPicPr>
          <p:cNvPr id="6" name="図 5">
            <a:extLst>
              <a:ext uri="{FF2B5EF4-FFF2-40B4-BE49-F238E27FC236}">
                <a16:creationId xmlns:a16="http://schemas.microsoft.com/office/drawing/2014/main" id="{D0AF35DC-7E88-4BAB-A600-7A3E76073903}"/>
              </a:ext>
            </a:extLst>
          </p:cNvPr>
          <p:cNvPicPr>
            <a:picLocks noChangeAspect="1"/>
          </p:cNvPicPr>
          <p:nvPr/>
        </p:nvPicPr>
        <p:blipFill rotWithShape="1">
          <a:blip r:embed="rId2"/>
          <a:srcRect t="4167"/>
          <a:stretch/>
        </p:blipFill>
        <p:spPr>
          <a:xfrm>
            <a:off x="1519235" y="1309579"/>
            <a:ext cx="9153525" cy="5139117"/>
          </a:xfrm>
          <a:prstGeom prst="rect">
            <a:avLst/>
          </a:prstGeom>
        </p:spPr>
      </p:pic>
      <p:sp>
        <p:nvSpPr>
          <p:cNvPr id="7" name="テキスト ボックス 6">
            <a:extLst>
              <a:ext uri="{FF2B5EF4-FFF2-40B4-BE49-F238E27FC236}">
                <a16:creationId xmlns:a16="http://schemas.microsoft.com/office/drawing/2014/main" id="{E808898F-1EE5-463E-BAEB-6BFB6E6B994F}"/>
              </a:ext>
            </a:extLst>
          </p:cNvPr>
          <p:cNvSpPr txBox="1"/>
          <p:nvPr/>
        </p:nvSpPr>
        <p:spPr>
          <a:xfrm>
            <a:off x="329010" y="663248"/>
            <a:ext cx="11533977" cy="646331"/>
          </a:xfrm>
          <a:prstGeom prst="rect">
            <a:avLst/>
          </a:prstGeom>
          <a:noFill/>
        </p:spPr>
        <p:txBody>
          <a:bodyPr wrap="square" rtlCol="0">
            <a:spAutoFit/>
          </a:bodyPr>
          <a:lstStyle/>
          <a:p>
            <a:pPr algn="ctr"/>
            <a:r>
              <a:rPr kumimoji="1" lang="ja-JP" altLang="en-US" sz="3600" b="1" dirty="0">
                <a:latin typeface="+mn-ea"/>
              </a:rPr>
              <a:t>「</a:t>
            </a:r>
            <a:r>
              <a:rPr kumimoji="1" lang="en-US" altLang="ja-JP" sz="3600" b="1" dirty="0">
                <a:latin typeface="+mn-ea"/>
              </a:rPr>
              <a:t>CHIRIMEN</a:t>
            </a:r>
            <a:r>
              <a:rPr kumimoji="1" lang="ja-JP" altLang="en-US" sz="3600" b="1" dirty="0">
                <a:latin typeface="+mn-ea"/>
              </a:rPr>
              <a:t> </a:t>
            </a:r>
            <a:r>
              <a:rPr kumimoji="1" lang="en-US" altLang="ja-JP" sz="3600" b="1" dirty="0">
                <a:latin typeface="+mn-ea"/>
              </a:rPr>
              <a:t>for</a:t>
            </a:r>
            <a:r>
              <a:rPr kumimoji="1" lang="ja-JP" altLang="en-US" sz="3600" b="1" dirty="0">
                <a:latin typeface="+mn-ea"/>
              </a:rPr>
              <a:t> </a:t>
            </a:r>
            <a:r>
              <a:rPr kumimoji="1" lang="en-US" altLang="ja-JP" sz="3600" b="1" dirty="0">
                <a:latin typeface="+mn-ea"/>
              </a:rPr>
              <a:t>Raspberry</a:t>
            </a:r>
            <a:r>
              <a:rPr kumimoji="1" lang="ja-JP" altLang="en-US" sz="3600" b="1" dirty="0">
                <a:latin typeface="+mn-ea"/>
              </a:rPr>
              <a:t> </a:t>
            </a:r>
            <a:r>
              <a:rPr kumimoji="1" lang="en-US" altLang="ja-JP" sz="3600" b="1" dirty="0">
                <a:latin typeface="+mn-ea"/>
              </a:rPr>
              <a:t>Pi</a:t>
            </a:r>
            <a:r>
              <a:rPr kumimoji="1" lang="ja-JP" altLang="en-US" sz="3600" b="1" dirty="0">
                <a:latin typeface="+mn-ea"/>
              </a:rPr>
              <a:t> </a:t>
            </a:r>
            <a:r>
              <a:rPr kumimoji="1" lang="en-US" altLang="ja-JP" sz="3600" b="1" dirty="0">
                <a:latin typeface="+mn-ea"/>
              </a:rPr>
              <a:t>3</a:t>
            </a:r>
            <a:r>
              <a:rPr kumimoji="1" lang="ja-JP" altLang="en-US" sz="3600" b="1" dirty="0">
                <a:latin typeface="+mn-ea"/>
              </a:rPr>
              <a:t>」</a:t>
            </a:r>
            <a:r>
              <a:rPr lang="ja-JP" altLang="en-US" sz="3600" b="1" dirty="0">
                <a:latin typeface="+mn-ea"/>
              </a:rPr>
              <a:t>用</a:t>
            </a:r>
            <a:r>
              <a:rPr kumimoji="1" lang="ja-JP" altLang="en-US" sz="3600" b="1" dirty="0">
                <a:latin typeface="+mn-ea"/>
              </a:rPr>
              <a:t>を選択</a:t>
            </a:r>
            <a:endParaRPr kumimoji="1" lang="en-US" altLang="ja-JP" sz="3600" b="1" dirty="0">
              <a:latin typeface="+mn-ea"/>
            </a:endParaRPr>
          </a:p>
        </p:txBody>
      </p:sp>
      <p:sp>
        <p:nvSpPr>
          <p:cNvPr id="8" name="矢印: 右 7">
            <a:extLst>
              <a:ext uri="{FF2B5EF4-FFF2-40B4-BE49-F238E27FC236}">
                <a16:creationId xmlns:a16="http://schemas.microsoft.com/office/drawing/2014/main" id="{37A13EFD-375C-4CE3-A7B2-9C4BC84D9446}"/>
              </a:ext>
            </a:extLst>
          </p:cNvPr>
          <p:cNvSpPr/>
          <p:nvPr/>
        </p:nvSpPr>
        <p:spPr>
          <a:xfrm rot="2619690">
            <a:off x="1981200" y="4577639"/>
            <a:ext cx="654050" cy="53975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96E0789C-751B-4686-A98F-B13C783D2F49}"/>
              </a:ext>
            </a:extLst>
          </p:cNvPr>
          <p:cNvSpPr/>
          <p:nvPr/>
        </p:nvSpPr>
        <p:spPr>
          <a:xfrm rot="5400000">
            <a:off x="11131876" y="2790196"/>
            <a:ext cx="654050" cy="53975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BFEDD90-0634-4DBA-A3B1-EB6BE02BFD42}"/>
              </a:ext>
            </a:extLst>
          </p:cNvPr>
          <p:cNvSpPr txBox="1"/>
          <p:nvPr/>
        </p:nvSpPr>
        <p:spPr>
          <a:xfrm>
            <a:off x="10641209" y="2382135"/>
            <a:ext cx="1635384" cy="369332"/>
          </a:xfrm>
          <a:prstGeom prst="rect">
            <a:avLst/>
          </a:prstGeom>
          <a:noFill/>
        </p:spPr>
        <p:txBody>
          <a:bodyPr wrap="none" rtlCol="0">
            <a:spAutoFit/>
          </a:bodyPr>
          <a:lstStyle/>
          <a:p>
            <a:r>
              <a:rPr kumimoji="1" lang="ja-JP" altLang="en-US" dirty="0"/>
              <a:t>少しスクロール</a:t>
            </a:r>
          </a:p>
        </p:txBody>
      </p:sp>
    </p:spTree>
    <p:extLst>
      <p:ext uri="{BB962C8B-B14F-4D97-AF65-F5344CB8AC3E}">
        <p14:creationId xmlns:p14="http://schemas.microsoft.com/office/powerpoint/2010/main" val="4257061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A27A556-6B49-4EBD-8530-CA7B3462DA9F}"/>
              </a:ext>
            </a:extLst>
          </p:cNvPr>
          <p:cNvPicPr>
            <a:picLocks noChangeAspect="1"/>
          </p:cNvPicPr>
          <p:nvPr/>
        </p:nvPicPr>
        <p:blipFill>
          <a:blip r:embed="rId2"/>
          <a:stretch>
            <a:fillRect/>
          </a:stretch>
        </p:blipFill>
        <p:spPr>
          <a:xfrm>
            <a:off x="1519235" y="1495425"/>
            <a:ext cx="9153525" cy="5362575"/>
          </a:xfrm>
          <a:prstGeom prst="rect">
            <a:avLst/>
          </a:prstGeom>
        </p:spPr>
      </p:pic>
      <p:sp>
        <p:nvSpPr>
          <p:cNvPr id="4" name="テキスト ボックス 3">
            <a:extLst>
              <a:ext uri="{FF2B5EF4-FFF2-40B4-BE49-F238E27FC236}">
                <a16:creationId xmlns:a16="http://schemas.microsoft.com/office/drawing/2014/main" id="{C5B8FC1E-40D3-4358-916F-16AF04990315}"/>
              </a:ext>
            </a:extLst>
          </p:cNvPr>
          <p:cNvSpPr txBox="1"/>
          <p:nvPr/>
        </p:nvSpPr>
        <p:spPr>
          <a:xfrm>
            <a:off x="633044" y="-4395"/>
            <a:ext cx="11218985" cy="584775"/>
          </a:xfrm>
          <a:prstGeom prst="rect">
            <a:avLst/>
          </a:prstGeom>
          <a:noFill/>
        </p:spPr>
        <p:txBody>
          <a:bodyPr wrap="square" rtlCol="0">
            <a:spAutoFit/>
          </a:bodyPr>
          <a:lstStyle/>
          <a:p>
            <a:r>
              <a:rPr kumimoji="1" lang="ja-JP" altLang="en-US" sz="3200" b="1" dirty="0">
                <a:solidFill>
                  <a:schemeClr val="bg1"/>
                </a:solidFill>
                <a:latin typeface="+mj-ea"/>
                <a:ea typeface="+mj-ea"/>
              </a:rPr>
              <a:t>チュートリアル</a:t>
            </a:r>
          </a:p>
        </p:txBody>
      </p:sp>
      <p:sp>
        <p:nvSpPr>
          <p:cNvPr id="7" name="テキスト ボックス 6">
            <a:extLst>
              <a:ext uri="{FF2B5EF4-FFF2-40B4-BE49-F238E27FC236}">
                <a16:creationId xmlns:a16="http://schemas.microsoft.com/office/drawing/2014/main" id="{E808898F-1EE5-463E-BAEB-6BFB6E6B994F}"/>
              </a:ext>
            </a:extLst>
          </p:cNvPr>
          <p:cNvSpPr txBox="1"/>
          <p:nvPr/>
        </p:nvSpPr>
        <p:spPr>
          <a:xfrm>
            <a:off x="329010" y="663248"/>
            <a:ext cx="11533977" cy="646331"/>
          </a:xfrm>
          <a:prstGeom prst="rect">
            <a:avLst/>
          </a:prstGeom>
          <a:noFill/>
        </p:spPr>
        <p:txBody>
          <a:bodyPr wrap="square" rtlCol="0">
            <a:spAutoFit/>
          </a:bodyPr>
          <a:lstStyle/>
          <a:p>
            <a:pPr algn="ctr"/>
            <a:r>
              <a:rPr kumimoji="1" lang="ja-JP" altLang="en-US" sz="3600" b="1" dirty="0">
                <a:latin typeface="+mn-ea"/>
              </a:rPr>
              <a:t>基礎編 </a:t>
            </a:r>
            <a:r>
              <a:rPr kumimoji="1" lang="en-US" altLang="ja-JP" sz="3600" b="1" dirty="0">
                <a:latin typeface="+mn-ea"/>
              </a:rPr>
              <a:t>&gt; </a:t>
            </a:r>
            <a:r>
              <a:rPr kumimoji="1" lang="ja-JP" altLang="en-US" sz="3600" b="1" dirty="0">
                <a:latin typeface="+mn-ea"/>
              </a:rPr>
              <a:t>「</a:t>
            </a:r>
            <a:r>
              <a:rPr kumimoji="1" lang="en-US" altLang="ja-JP" sz="3600" b="1" dirty="0">
                <a:latin typeface="+mn-ea"/>
              </a:rPr>
              <a:t>0. L</a:t>
            </a:r>
            <a:r>
              <a:rPr kumimoji="1" lang="ja-JP" altLang="en-US" sz="3600" b="1" dirty="0">
                <a:latin typeface="+mn-ea"/>
              </a:rPr>
              <a:t>チカしてみよう（初めての</a:t>
            </a:r>
            <a:r>
              <a:rPr kumimoji="1" lang="en-US" altLang="ja-JP" sz="3600" b="1" dirty="0">
                <a:latin typeface="+mn-ea"/>
              </a:rPr>
              <a:t>GPIO</a:t>
            </a:r>
            <a:r>
              <a:rPr kumimoji="1" lang="ja-JP" altLang="en-US" sz="3600" b="1" dirty="0">
                <a:latin typeface="+mn-ea"/>
              </a:rPr>
              <a:t>）」を選択</a:t>
            </a:r>
            <a:endParaRPr kumimoji="1" lang="en-US" altLang="ja-JP" sz="3600" b="1" dirty="0">
              <a:latin typeface="+mn-ea"/>
            </a:endParaRPr>
          </a:p>
        </p:txBody>
      </p:sp>
      <p:sp>
        <p:nvSpPr>
          <p:cNvPr id="8" name="矢印: 右 7">
            <a:extLst>
              <a:ext uri="{FF2B5EF4-FFF2-40B4-BE49-F238E27FC236}">
                <a16:creationId xmlns:a16="http://schemas.microsoft.com/office/drawing/2014/main" id="{37A13EFD-375C-4CE3-A7B2-9C4BC84D9446}"/>
              </a:ext>
            </a:extLst>
          </p:cNvPr>
          <p:cNvSpPr/>
          <p:nvPr/>
        </p:nvSpPr>
        <p:spPr>
          <a:xfrm rot="2619690">
            <a:off x="1955800" y="3117221"/>
            <a:ext cx="654050" cy="53975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96E0789C-751B-4686-A98F-B13C783D2F49}"/>
              </a:ext>
            </a:extLst>
          </p:cNvPr>
          <p:cNvSpPr/>
          <p:nvPr/>
        </p:nvSpPr>
        <p:spPr>
          <a:xfrm rot="5400000">
            <a:off x="11131876" y="2790196"/>
            <a:ext cx="654050" cy="53975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BFEDD90-0634-4DBA-A3B1-EB6BE02BFD42}"/>
              </a:ext>
            </a:extLst>
          </p:cNvPr>
          <p:cNvSpPr txBox="1"/>
          <p:nvPr/>
        </p:nvSpPr>
        <p:spPr>
          <a:xfrm>
            <a:off x="10641209" y="2382135"/>
            <a:ext cx="1635384" cy="369332"/>
          </a:xfrm>
          <a:prstGeom prst="rect">
            <a:avLst/>
          </a:prstGeom>
          <a:noFill/>
        </p:spPr>
        <p:txBody>
          <a:bodyPr wrap="none" rtlCol="0">
            <a:spAutoFit/>
          </a:bodyPr>
          <a:lstStyle/>
          <a:p>
            <a:r>
              <a:rPr kumimoji="1" lang="ja-JP" altLang="en-US" dirty="0"/>
              <a:t>少しスクロール</a:t>
            </a:r>
          </a:p>
        </p:txBody>
      </p:sp>
    </p:spTree>
    <p:extLst>
      <p:ext uri="{BB962C8B-B14F-4D97-AF65-F5344CB8AC3E}">
        <p14:creationId xmlns:p14="http://schemas.microsoft.com/office/powerpoint/2010/main" val="2703532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5A6819E-10A3-4FCF-BC0D-626AA5767464}"/>
              </a:ext>
            </a:extLst>
          </p:cNvPr>
          <p:cNvSpPr txBox="1"/>
          <p:nvPr/>
        </p:nvSpPr>
        <p:spPr>
          <a:xfrm>
            <a:off x="633044" y="-4395"/>
            <a:ext cx="11218985" cy="584775"/>
          </a:xfrm>
          <a:prstGeom prst="rect">
            <a:avLst/>
          </a:prstGeom>
          <a:noFill/>
        </p:spPr>
        <p:txBody>
          <a:bodyPr wrap="square" rtlCol="0">
            <a:spAutoFit/>
          </a:bodyPr>
          <a:lstStyle/>
          <a:p>
            <a:r>
              <a:rPr lang="en-US" altLang="ja-JP" sz="3200" b="1" dirty="0">
                <a:solidFill>
                  <a:schemeClr val="bg1"/>
                </a:solidFill>
                <a:latin typeface="+mj-ea"/>
                <a:ea typeface="+mj-ea"/>
              </a:rPr>
              <a:t>L</a:t>
            </a:r>
            <a:r>
              <a:rPr lang="ja-JP" altLang="en-US" sz="3200" b="1" dirty="0">
                <a:solidFill>
                  <a:schemeClr val="bg1"/>
                </a:solidFill>
                <a:latin typeface="+mj-ea"/>
                <a:ea typeface="+mj-ea"/>
              </a:rPr>
              <a:t>チカしてみよう</a:t>
            </a:r>
            <a:r>
              <a:rPr lang="en-US" altLang="ja-JP" sz="3200" b="1" dirty="0">
                <a:solidFill>
                  <a:schemeClr val="bg1"/>
                </a:solidFill>
                <a:latin typeface="+mj-ea"/>
                <a:ea typeface="+mj-ea"/>
              </a:rPr>
              <a:t>!!</a:t>
            </a:r>
            <a:endParaRPr kumimoji="1" lang="ja-JP" altLang="en-US" sz="3200" b="1" dirty="0">
              <a:solidFill>
                <a:schemeClr val="bg1"/>
              </a:solidFill>
              <a:latin typeface="+mj-ea"/>
              <a:ea typeface="+mj-ea"/>
            </a:endParaRPr>
          </a:p>
        </p:txBody>
      </p:sp>
      <p:pic>
        <p:nvPicPr>
          <p:cNvPr id="3076" name="Picture 4" descr="example-files">
            <a:extLst>
              <a:ext uri="{FF2B5EF4-FFF2-40B4-BE49-F238E27FC236}">
                <a16:creationId xmlns:a16="http://schemas.microsoft.com/office/drawing/2014/main" id="{F84E0049-4C28-4F8C-95BF-366A5A4A6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412" y="1695825"/>
            <a:ext cx="8685176" cy="5049978"/>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C6BA6340-935B-4EB6-8221-8612600175F7}"/>
              </a:ext>
            </a:extLst>
          </p:cNvPr>
          <p:cNvSpPr/>
          <p:nvPr/>
        </p:nvSpPr>
        <p:spPr>
          <a:xfrm>
            <a:off x="342959" y="782144"/>
            <a:ext cx="8406468" cy="830997"/>
          </a:xfrm>
          <a:prstGeom prst="rect">
            <a:avLst/>
          </a:prstGeom>
        </p:spPr>
        <p:txBody>
          <a:bodyPr wrap="none">
            <a:spAutoFit/>
          </a:bodyPr>
          <a:lstStyle/>
          <a:p>
            <a:pPr marL="342900" indent="-342900">
              <a:buFont typeface="+mj-lt"/>
              <a:buAutoNum type="arabicPeriod"/>
            </a:pPr>
            <a:r>
              <a:rPr lang="ja-JP" altLang="en-US" sz="2400" dirty="0">
                <a:latin typeface="+mn-ea"/>
              </a:rPr>
              <a:t>デスクトップから </a:t>
            </a:r>
            <a:r>
              <a:rPr lang="en-US" altLang="ja-JP" sz="2400" dirty="0" err="1">
                <a:latin typeface="+mn-ea"/>
              </a:rPr>
              <a:t>gc</a:t>
            </a:r>
            <a:r>
              <a:rPr lang="en-US" altLang="ja-JP" sz="2400" dirty="0">
                <a:latin typeface="+mn-ea"/>
              </a:rPr>
              <a:t>/</a:t>
            </a:r>
            <a:r>
              <a:rPr lang="en-US" altLang="ja-JP" sz="2400" dirty="0" err="1">
                <a:latin typeface="+mn-ea"/>
              </a:rPr>
              <a:t>gpio</a:t>
            </a:r>
            <a:r>
              <a:rPr lang="en-US" altLang="ja-JP" sz="2400" dirty="0">
                <a:latin typeface="+mn-ea"/>
              </a:rPr>
              <a:t>/</a:t>
            </a:r>
            <a:r>
              <a:rPr lang="en-US" altLang="ja-JP" sz="2400" dirty="0" err="1">
                <a:latin typeface="+mn-ea"/>
              </a:rPr>
              <a:t>LEDblink</a:t>
            </a:r>
            <a:r>
              <a:rPr lang="en-US" altLang="ja-JP" sz="2400" dirty="0">
                <a:latin typeface="+mn-ea"/>
              </a:rPr>
              <a:t>/ </a:t>
            </a:r>
            <a:r>
              <a:rPr lang="ja-JP" altLang="en-US" sz="2400" dirty="0">
                <a:latin typeface="+mn-ea"/>
              </a:rPr>
              <a:t>フォルダを開きます。</a:t>
            </a:r>
            <a:endParaRPr lang="en-US" altLang="ja-JP" sz="2400" dirty="0">
              <a:latin typeface="+mn-ea"/>
            </a:endParaRPr>
          </a:p>
          <a:p>
            <a:pPr marL="342900" indent="-342900">
              <a:buFont typeface="+mj-lt"/>
              <a:buAutoNum type="arabicPeriod"/>
            </a:pPr>
            <a:r>
              <a:rPr lang="ja-JP" altLang="en-US" sz="2400" dirty="0">
                <a:latin typeface="+mn-ea"/>
              </a:rPr>
              <a:t>配線図（</a:t>
            </a:r>
            <a:r>
              <a:rPr lang="en-US" altLang="ja-JP" sz="2400" dirty="0">
                <a:latin typeface="+mn-ea"/>
              </a:rPr>
              <a:t>schematic.png</a:t>
            </a:r>
            <a:r>
              <a:rPr lang="ja-JP" altLang="en-US" sz="2400" dirty="0">
                <a:latin typeface="+mn-ea"/>
              </a:rPr>
              <a:t>）を開きます。</a:t>
            </a:r>
            <a:endParaRPr lang="en-US" altLang="ja-JP" sz="2400" dirty="0">
              <a:latin typeface="+mn-ea"/>
            </a:endParaRPr>
          </a:p>
        </p:txBody>
      </p:sp>
    </p:spTree>
    <p:extLst>
      <p:ext uri="{BB962C8B-B14F-4D97-AF65-F5344CB8AC3E}">
        <p14:creationId xmlns:p14="http://schemas.microsoft.com/office/powerpoint/2010/main" val="387297786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1DDCD38-F9C9-4E7E-A9AF-5C63BB4C971D}"/>
              </a:ext>
            </a:extLst>
          </p:cNvPr>
          <p:cNvSpPr txBox="1"/>
          <p:nvPr/>
        </p:nvSpPr>
        <p:spPr>
          <a:xfrm>
            <a:off x="633044" y="-4395"/>
            <a:ext cx="11218985" cy="584775"/>
          </a:xfrm>
          <a:prstGeom prst="rect">
            <a:avLst/>
          </a:prstGeom>
          <a:noFill/>
        </p:spPr>
        <p:txBody>
          <a:bodyPr wrap="square" rtlCol="0">
            <a:spAutoFit/>
          </a:bodyPr>
          <a:lstStyle/>
          <a:p>
            <a:r>
              <a:rPr lang="en-US" altLang="ja-JP" sz="3200" b="1" dirty="0">
                <a:solidFill>
                  <a:schemeClr val="bg1"/>
                </a:solidFill>
                <a:latin typeface="+mj-ea"/>
                <a:ea typeface="+mj-ea"/>
              </a:rPr>
              <a:t>L</a:t>
            </a:r>
            <a:r>
              <a:rPr lang="ja-JP" altLang="en-US" sz="3200" b="1" dirty="0">
                <a:solidFill>
                  <a:schemeClr val="bg1"/>
                </a:solidFill>
                <a:latin typeface="+mj-ea"/>
                <a:ea typeface="+mj-ea"/>
              </a:rPr>
              <a:t>チカしてみよう</a:t>
            </a:r>
            <a:r>
              <a:rPr lang="en-US" altLang="ja-JP" sz="3200" b="1" dirty="0">
                <a:solidFill>
                  <a:schemeClr val="bg1"/>
                </a:solidFill>
                <a:latin typeface="+mj-ea"/>
                <a:ea typeface="+mj-ea"/>
              </a:rPr>
              <a:t>!!</a:t>
            </a:r>
            <a:endParaRPr lang="ja-JP" altLang="en-US" sz="3200" b="1" dirty="0">
              <a:solidFill>
                <a:schemeClr val="bg1"/>
              </a:solidFill>
              <a:latin typeface="+mj-ea"/>
              <a:ea typeface="+mj-ea"/>
            </a:endParaRPr>
          </a:p>
        </p:txBody>
      </p:sp>
      <p:pic>
        <p:nvPicPr>
          <p:cNvPr id="5122" name="Picture 2" descr="schematic.png">
            <a:extLst>
              <a:ext uri="{FF2B5EF4-FFF2-40B4-BE49-F238E27FC236}">
                <a16:creationId xmlns:a16="http://schemas.microsoft.com/office/drawing/2014/main" id="{10BEFCA2-90F2-442D-8D41-A6F20094D3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9626" y="1776377"/>
            <a:ext cx="8625820" cy="5081623"/>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B5CDE638-3F99-4552-82E2-91D980561930}"/>
              </a:ext>
            </a:extLst>
          </p:cNvPr>
          <p:cNvSpPr/>
          <p:nvPr/>
        </p:nvSpPr>
        <p:spPr>
          <a:xfrm>
            <a:off x="0" y="782144"/>
            <a:ext cx="12191999" cy="584775"/>
          </a:xfrm>
          <a:prstGeom prst="rect">
            <a:avLst/>
          </a:prstGeom>
        </p:spPr>
        <p:txBody>
          <a:bodyPr wrap="square">
            <a:spAutoFit/>
          </a:bodyPr>
          <a:lstStyle/>
          <a:p>
            <a:pPr algn="ctr"/>
            <a:r>
              <a:rPr lang="en-US" altLang="ja-JP" sz="3200" b="1" dirty="0">
                <a:latin typeface="+mn-ea"/>
              </a:rPr>
              <a:t>LED</a:t>
            </a:r>
            <a:r>
              <a:rPr lang="ja-JP" altLang="en-US" sz="3200" b="1" dirty="0" err="1">
                <a:latin typeface="+mn-ea"/>
              </a:rPr>
              <a:t>、</a:t>
            </a:r>
            <a:r>
              <a:rPr lang="ja-JP" altLang="en-US" sz="3200" b="1" dirty="0">
                <a:latin typeface="+mn-ea"/>
              </a:rPr>
              <a:t>抵抗器、ジャンパー線を</a:t>
            </a:r>
            <a:r>
              <a:rPr lang="en-US" altLang="ja-JP" sz="3200" b="1" dirty="0">
                <a:latin typeface="+mn-ea"/>
              </a:rPr>
              <a:t>Raspi3</a:t>
            </a:r>
            <a:r>
              <a:rPr lang="ja-JP" altLang="en-US" sz="3200" b="1" dirty="0">
                <a:latin typeface="+mn-ea"/>
              </a:rPr>
              <a:t>に接続してみよう</a:t>
            </a:r>
            <a:r>
              <a:rPr lang="en-US" altLang="ja-JP" sz="3200" b="1" dirty="0">
                <a:latin typeface="+mn-ea"/>
              </a:rPr>
              <a:t>!!</a:t>
            </a:r>
          </a:p>
        </p:txBody>
      </p:sp>
      <p:sp>
        <p:nvSpPr>
          <p:cNvPr id="2" name="テキスト ボックス 1">
            <a:extLst>
              <a:ext uri="{FF2B5EF4-FFF2-40B4-BE49-F238E27FC236}">
                <a16:creationId xmlns:a16="http://schemas.microsoft.com/office/drawing/2014/main" id="{22838431-D022-4BB3-B4A4-773FD5FB05DE}"/>
              </a:ext>
            </a:extLst>
          </p:cNvPr>
          <p:cNvSpPr txBox="1"/>
          <p:nvPr/>
        </p:nvSpPr>
        <p:spPr>
          <a:xfrm>
            <a:off x="7294051" y="5207389"/>
            <a:ext cx="4642618" cy="1569660"/>
          </a:xfrm>
          <a:prstGeom prst="rect">
            <a:avLst/>
          </a:prstGeom>
          <a:noFill/>
        </p:spPr>
        <p:txBody>
          <a:bodyPr wrap="none" rtlCol="0">
            <a:spAutoFit/>
          </a:bodyPr>
          <a:lstStyle/>
          <a:p>
            <a:r>
              <a:rPr kumimoji="1" lang="en-US" altLang="ja-JP" sz="3200" b="1" dirty="0">
                <a:latin typeface="+mn-ea"/>
              </a:rPr>
              <a:t>LED</a:t>
            </a:r>
            <a:r>
              <a:rPr kumimoji="1" lang="ja-JP" altLang="en-US" sz="3200" b="1" dirty="0">
                <a:latin typeface="+mn-ea"/>
              </a:rPr>
              <a:t>の接続方向に注意</a:t>
            </a:r>
            <a:r>
              <a:rPr kumimoji="1" lang="en-US" altLang="ja-JP" sz="3200" b="1" dirty="0">
                <a:latin typeface="+mn-ea"/>
              </a:rPr>
              <a:t>!!</a:t>
            </a:r>
          </a:p>
          <a:p>
            <a:r>
              <a:rPr lang="ja-JP" altLang="en-US" sz="3200" b="1" dirty="0">
                <a:latin typeface="+mn-ea"/>
              </a:rPr>
              <a:t>長い方がアノード（</a:t>
            </a:r>
            <a:r>
              <a:rPr lang="en-US" altLang="ja-JP" sz="3200" b="1" dirty="0">
                <a:latin typeface="+mn-ea"/>
              </a:rPr>
              <a:t>+</a:t>
            </a:r>
            <a:r>
              <a:rPr lang="ja-JP" altLang="en-US" sz="3200" b="1" dirty="0">
                <a:latin typeface="+mn-ea"/>
              </a:rPr>
              <a:t>側）</a:t>
            </a:r>
            <a:endParaRPr lang="en-US" altLang="ja-JP" sz="3200" b="1" dirty="0">
              <a:latin typeface="+mn-ea"/>
            </a:endParaRPr>
          </a:p>
          <a:p>
            <a:r>
              <a:rPr lang="en-US" altLang="ja-JP" sz="3200" b="1" dirty="0">
                <a:latin typeface="+mn-ea"/>
              </a:rPr>
              <a:t>※</a:t>
            </a:r>
            <a:r>
              <a:rPr lang="ja-JP" altLang="en-US" sz="3200" b="1" dirty="0">
                <a:latin typeface="+mn-ea"/>
              </a:rPr>
              <a:t>この絵では下側</a:t>
            </a:r>
            <a:endParaRPr kumimoji="1" lang="ja-JP" altLang="en-US" sz="3200" b="1" dirty="0">
              <a:latin typeface="+mn-ea"/>
            </a:endParaRPr>
          </a:p>
        </p:txBody>
      </p:sp>
      <p:sp>
        <p:nvSpPr>
          <p:cNvPr id="3" name="楕円 2">
            <a:extLst>
              <a:ext uri="{FF2B5EF4-FFF2-40B4-BE49-F238E27FC236}">
                <a16:creationId xmlns:a16="http://schemas.microsoft.com/office/drawing/2014/main" id="{9D8D3E11-0442-4648-B106-FC215702F4BD}"/>
              </a:ext>
            </a:extLst>
          </p:cNvPr>
          <p:cNvSpPr/>
          <p:nvPr/>
        </p:nvSpPr>
        <p:spPr>
          <a:xfrm>
            <a:off x="8411621" y="4415241"/>
            <a:ext cx="201438" cy="2014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pic>
        <p:nvPicPr>
          <p:cNvPr id="6" name="図 5">
            <a:extLst>
              <a:ext uri="{FF2B5EF4-FFF2-40B4-BE49-F238E27FC236}">
                <a16:creationId xmlns:a16="http://schemas.microsoft.com/office/drawing/2014/main" id="{A4C495C2-EB39-4D12-ACD1-7A280E154F21}"/>
              </a:ext>
            </a:extLst>
          </p:cNvPr>
          <p:cNvPicPr>
            <a:picLocks noChangeAspect="1"/>
          </p:cNvPicPr>
          <p:nvPr/>
        </p:nvPicPr>
        <p:blipFill>
          <a:blip r:embed="rId3"/>
          <a:stretch>
            <a:fillRect/>
          </a:stretch>
        </p:blipFill>
        <p:spPr>
          <a:xfrm>
            <a:off x="10247945" y="2969898"/>
            <a:ext cx="1066800" cy="1828800"/>
          </a:xfrm>
          <a:prstGeom prst="rect">
            <a:avLst/>
          </a:prstGeom>
        </p:spPr>
      </p:pic>
      <p:sp>
        <p:nvSpPr>
          <p:cNvPr id="7" name="楕円 6">
            <a:extLst>
              <a:ext uri="{FF2B5EF4-FFF2-40B4-BE49-F238E27FC236}">
                <a16:creationId xmlns:a16="http://schemas.microsoft.com/office/drawing/2014/main" id="{81EEB430-B496-483B-8918-0FAA5925EACF}"/>
              </a:ext>
            </a:extLst>
          </p:cNvPr>
          <p:cNvSpPr/>
          <p:nvPr/>
        </p:nvSpPr>
        <p:spPr>
          <a:xfrm>
            <a:off x="10443482" y="4484065"/>
            <a:ext cx="334297" cy="3342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Picture 2" descr="Raspi3 PINéç½®å³">
            <a:extLst>
              <a:ext uri="{FF2B5EF4-FFF2-40B4-BE49-F238E27FC236}">
                <a16:creationId xmlns:a16="http://schemas.microsoft.com/office/drawing/2014/main" id="{4209E412-2B80-43A6-9ED7-65DB28A242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6658" y="1925689"/>
            <a:ext cx="1312156" cy="4422999"/>
          </a:xfrm>
          <a:prstGeom prst="rect">
            <a:avLst/>
          </a:prstGeom>
          <a:noFill/>
          <a:extLst>
            <a:ext uri="{909E8E84-426E-40DD-AFC4-6F175D3DCCD1}">
              <a14:hiddenFill xmlns:a14="http://schemas.microsoft.com/office/drawing/2010/main">
                <a:solidFill>
                  <a:srgbClr val="FFFFFF"/>
                </a:solidFill>
              </a14:hiddenFill>
            </a:ext>
          </a:extLst>
        </p:spPr>
      </p:pic>
      <p:sp>
        <p:nvSpPr>
          <p:cNvPr id="8" name="四角形: 角を丸くする 7">
            <a:extLst>
              <a:ext uri="{FF2B5EF4-FFF2-40B4-BE49-F238E27FC236}">
                <a16:creationId xmlns:a16="http://schemas.microsoft.com/office/drawing/2014/main" id="{055DE373-7385-4A57-AA03-263ED7F13FD2}"/>
              </a:ext>
            </a:extLst>
          </p:cNvPr>
          <p:cNvSpPr/>
          <p:nvPr/>
        </p:nvSpPr>
        <p:spPr>
          <a:xfrm>
            <a:off x="2064970" y="5425844"/>
            <a:ext cx="478394" cy="284614"/>
          </a:xfrm>
          <a:prstGeom prst="roundRect">
            <a:avLst/>
          </a:prstGeom>
          <a:noFill/>
          <a:ln>
            <a:solidFill>
              <a:srgbClr val="EA55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0B15A31F-68E4-4A9C-A910-0AE69EA7DA51}"/>
              </a:ext>
            </a:extLst>
          </p:cNvPr>
          <p:cNvSpPr/>
          <p:nvPr/>
        </p:nvSpPr>
        <p:spPr>
          <a:xfrm>
            <a:off x="1102108" y="5849912"/>
            <a:ext cx="478394" cy="284614"/>
          </a:xfrm>
          <a:prstGeom prst="roundRect">
            <a:avLst/>
          </a:prstGeom>
          <a:noFill/>
          <a:ln>
            <a:solidFill>
              <a:srgbClr val="EA55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8518455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5A6819E-10A3-4FCF-BC0D-626AA5767464}"/>
              </a:ext>
            </a:extLst>
          </p:cNvPr>
          <p:cNvSpPr txBox="1"/>
          <p:nvPr/>
        </p:nvSpPr>
        <p:spPr>
          <a:xfrm>
            <a:off x="633044" y="27355"/>
            <a:ext cx="11218985" cy="584775"/>
          </a:xfrm>
          <a:prstGeom prst="rect">
            <a:avLst/>
          </a:prstGeom>
          <a:noFill/>
        </p:spPr>
        <p:txBody>
          <a:bodyPr wrap="square" rtlCol="0">
            <a:spAutoFit/>
          </a:bodyPr>
          <a:lstStyle/>
          <a:p>
            <a:r>
              <a:rPr lang="en-US" altLang="ja-JP" sz="3200" b="1" dirty="0">
                <a:solidFill>
                  <a:schemeClr val="bg1"/>
                </a:solidFill>
                <a:latin typeface="+mj-ea"/>
                <a:ea typeface="+mj-ea"/>
              </a:rPr>
              <a:t>L</a:t>
            </a:r>
            <a:r>
              <a:rPr lang="ja-JP" altLang="en-US" sz="3200" b="1" dirty="0">
                <a:solidFill>
                  <a:schemeClr val="bg1"/>
                </a:solidFill>
                <a:latin typeface="+mj-ea"/>
                <a:ea typeface="+mj-ea"/>
              </a:rPr>
              <a:t>チカしてみよう</a:t>
            </a:r>
            <a:r>
              <a:rPr lang="en-US" altLang="ja-JP" sz="3200" b="1" dirty="0">
                <a:solidFill>
                  <a:schemeClr val="bg1"/>
                </a:solidFill>
                <a:latin typeface="+mj-ea"/>
                <a:ea typeface="+mj-ea"/>
              </a:rPr>
              <a:t>!!</a:t>
            </a:r>
            <a:endParaRPr lang="ja-JP" altLang="en-US" sz="3200" b="1" dirty="0">
              <a:solidFill>
                <a:schemeClr val="bg1"/>
              </a:solidFill>
              <a:latin typeface="+mj-ea"/>
              <a:ea typeface="+mj-ea"/>
            </a:endParaRPr>
          </a:p>
        </p:txBody>
      </p:sp>
      <p:pic>
        <p:nvPicPr>
          <p:cNvPr id="3076" name="Picture 4" descr="example-files">
            <a:extLst>
              <a:ext uri="{FF2B5EF4-FFF2-40B4-BE49-F238E27FC236}">
                <a16:creationId xmlns:a16="http://schemas.microsoft.com/office/drawing/2014/main" id="{F84E0049-4C28-4F8C-95BF-366A5A4A6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412" y="1695825"/>
            <a:ext cx="8685176" cy="5049978"/>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C6BA6340-935B-4EB6-8221-8612600175F7}"/>
              </a:ext>
            </a:extLst>
          </p:cNvPr>
          <p:cNvSpPr/>
          <p:nvPr/>
        </p:nvSpPr>
        <p:spPr>
          <a:xfrm>
            <a:off x="342959" y="782144"/>
            <a:ext cx="7090403" cy="461665"/>
          </a:xfrm>
          <a:prstGeom prst="rect">
            <a:avLst/>
          </a:prstGeom>
        </p:spPr>
        <p:txBody>
          <a:bodyPr wrap="none">
            <a:spAutoFit/>
          </a:bodyPr>
          <a:lstStyle/>
          <a:p>
            <a:pPr marL="457200" indent="-457200">
              <a:buFont typeface="+mj-lt"/>
              <a:buAutoNum type="arabicPeriod" startAt="3"/>
            </a:pPr>
            <a:r>
              <a:rPr lang="en-US" altLang="ja-JP" sz="2400" dirty="0">
                <a:latin typeface="+mn-ea"/>
              </a:rPr>
              <a:t>L</a:t>
            </a:r>
            <a:r>
              <a:rPr lang="ja-JP" altLang="en-US" sz="2400" dirty="0">
                <a:latin typeface="+mn-ea"/>
              </a:rPr>
              <a:t>チカ</a:t>
            </a:r>
            <a:r>
              <a:rPr lang="en-US" altLang="ja-JP" sz="2400" dirty="0">
                <a:latin typeface="+mn-ea"/>
              </a:rPr>
              <a:t>Web</a:t>
            </a:r>
            <a:r>
              <a:rPr lang="ja-JP" altLang="en-US" sz="2400" dirty="0">
                <a:latin typeface="+mn-ea"/>
              </a:rPr>
              <a:t>プログラム（</a:t>
            </a:r>
            <a:r>
              <a:rPr lang="en-US" altLang="ja-JP" sz="2400" dirty="0">
                <a:latin typeface="+mn-ea"/>
              </a:rPr>
              <a:t>index.html</a:t>
            </a:r>
            <a:r>
              <a:rPr lang="ja-JP" altLang="en-US" sz="2400" dirty="0">
                <a:latin typeface="+mn-ea"/>
              </a:rPr>
              <a:t>）を開きます。</a:t>
            </a:r>
            <a:endParaRPr lang="en-US" altLang="ja-JP" sz="2400" dirty="0">
              <a:latin typeface="+mn-ea"/>
            </a:endParaRPr>
          </a:p>
        </p:txBody>
      </p:sp>
    </p:spTree>
    <p:extLst>
      <p:ext uri="{BB962C8B-B14F-4D97-AF65-F5344CB8AC3E}">
        <p14:creationId xmlns:p14="http://schemas.microsoft.com/office/powerpoint/2010/main" val="119494960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5A6819E-10A3-4FCF-BC0D-626AA5767464}"/>
              </a:ext>
            </a:extLst>
          </p:cNvPr>
          <p:cNvSpPr txBox="1"/>
          <p:nvPr/>
        </p:nvSpPr>
        <p:spPr>
          <a:xfrm>
            <a:off x="633044" y="-4395"/>
            <a:ext cx="11218985" cy="584775"/>
          </a:xfrm>
          <a:prstGeom prst="rect">
            <a:avLst/>
          </a:prstGeom>
          <a:noFill/>
        </p:spPr>
        <p:txBody>
          <a:bodyPr wrap="square" rtlCol="0">
            <a:spAutoFit/>
          </a:bodyPr>
          <a:lstStyle/>
          <a:p>
            <a:r>
              <a:rPr lang="en-US" altLang="ja-JP" sz="3200" b="1" dirty="0">
                <a:solidFill>
                  <a:schemeClr val="bg1"/>
                </a:solidFill>
                <a:latin typeface="+mj-ea"/>
                <a:ea typeface="+mj-ea"/>
              </a:rPr>
              <a:t>L</a:t>
            </a:r>
            <a:r>
              <a:rPr lang="ja-JP" altLang="en-US" sz="3200" b="1" dirty="0">
                <a:solidFill>
                  <a:schemeClr val="bg1"/>
                </a:solidFill>
                <a:latin typeface="+mj-ea"/>
                <a:ea typeface="+mj-ea"/>
              </a:rPr>
              <a:t>チカしてみよう</a:t>
            </a:r>
            <a:r>
              <a:rPr lang="en-US" altLang="ja-JP" sz="3200" b="1" dirty="0">
                <a:solidFill>
                  <a:schemeClr val="bg1"/>
                </a:solidFill>
                <a:latin typeface="+mj-ea"/>
                <a:ea typeface="+mj-ea"/>
              </a:rPr>
              <a:t>!!</a:t>
            </a:r>
            <a:endParaRPr lang="ja-JP" altLang="en-US" sz="3200" b="1" dirty="0">
              <a:solidFill>
                <a:schemeClr val="bg1"/>
              </a:solidFill>
              <a:latin typeface="+mj-ea"/>
              <a:ea typeface="+mj-ea"/>
            </a:endParaRPr>
          </a:p>
        </p:txBody>
      </p:sp>
      <p:pic>
        <p:nvPicPr>
          <p:cNvPr id="4098" name="Picture 2" descr="éç·ãã¦ã¿ã¾ãã">
            <a:extLst>
              <a:ext uri="{FF2B5EF4-FFF2-40B4-BE49-F238E27FC236}">
                <a16:creationId xmlns:a16="http://schemas.microsoft.com/office/drawing/2014/main" id="{852F55A0-A54D-4735-97F9-0B22699FF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859" y="1586061"/>
            <a:ext cx="4993850" cy="374538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xample: LEDblink ã®éç·å³">
            <a:extLst>
              <a:ext uri="{FF2B5EF4-FFF2-40B4-BE49-F238E27FC236}">
                <a16:creationId xmlns:a16="http://schemas.microsoft.com/office/drawing/2014/main" id="{2475DE56-2200-4B67-A41C-89AC34556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24" y="1586061"/>
            <a:ext cx="6658466" cy="3745387"/>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7C5AB659-C0EA-480C-BFAE-1040A0AF130E}"/>
              </a:ext>
            </a:extLst>
          </p:cNvPr>
          <p:cNvSpPr/>
          <p:nvPr/>
        </p:nvSpPr>
        <p:spPr>
          <a:xfrm>
            <a:off x="2994588" y="782144"/>
            <a:ext cx="5668538" cy="646331"/>
          </a:xfrm>
          <a:prstGeom prst="rect">
            <a:avLst/>
          </a:prstGeom>
        </p:spPr>
        <p:txBody>
          <a:bodyPr wrap="none">
            <a:spAutoFit/>
          </a:bodyPr>
          <a:lstStyle/>
          <a:p>
            <a:pPr algn="ctr"/>
            <a:r>
              <a:rPr lang="en-US" altLang="ja-JP" sz="3600" b="1" dirty="0">
                <a:latin typeface="+mn-ea"/>
              </a:rPr>
              <a:t>LED</a:t>
            </a:r>
            <a:r>
              <a:rPr lang="ja-JP" altLang="en-US" sz="3600" b="1" dirty="0">
                <a:latin typeface="+mn-ea"/>
              </a:rPr>
              <a:t>チカチカしていますか？</a:t>
            </a:r>
            <a:endParaRPr lang="en-US" altLang="ja-JP" sz="3600" b="1" dirty="0">
              <a:latin typeface="+mn-ea"/>
            </a:endParaRPr>
          </a:p>
        </p:txBody>
      </p:sp>
      <p:sp>
        <p:nvSpPr>
          <p:cNvPr id="6" name="正方形/長方形 5">
            <a:extLst>
              <a:ext uri="{FF2B5EF4-FFF2-40B4-BE49-F238E27FC236}">
                <a16:creationId xmlns:a16="http://schemas.microsoft.com/office/drawing/2014/main" id="{54CE831E-1380-4F93-A3F0-E157981F002D}"/>
              </a:ext>
            </a:extLst>
          </p:cNvPr>
          <p:cNvSpPr/>
          <p:nvPr/>
        </p:nvSpPr>
        <p:spPr>
          <a:xfrm rot="3651096">
            <a:off x="8003874" y="4035649"/>
            <a:ext cx="572494" cy="10336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BB9B6FC7-E6D1-48E7-9EE5-91BD16DA1035}"/>
              </a:ext>
            </a:extLst>
          </p:cNvPr>
          <p:cNvSpPr/>
          <p:nvPr/>
        </p:nvSpPr>
        <p:spPr>
          <a:xfrm rot="5555520">
            <a:off x="8390981" y="3953252"/>
            <a:ext cx="572494" cy="10336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DDB8C2E6-EF9B-4A82-8BF5-E6581CAFCE25}"/>
              </a:ext>
            </a:extLst>
          </p:cNvPr>
          <p:cNvSpPr/>
          <p:nvPr/>
        </p:nvSpPr>
        <p:spPr>
          <a:xfrm rot="1989530">
            <a:off x="7762957" y="4276603"/>
            <a:ext cx="572494" cy="10336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1059217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3AC904-E05A-4B76-BD33-76A9B562CB63}"/>
              </a:ext>
            </a:extLst>
          </p:cNvPr>
          <p:cNvSpPr txBox="1"/>
          <p:nvPr/>
        </p:nvSpPr>
        <p:spPr>
          <a:xfrm>
            <a:off x="633044" y="-10745"/>
            <a:ext cx="11218985" cy="584775"/>
          </a:xfrm>
          <a:prstGeom prst="rect">
            <a:avLst/>
          </a:prstGeom>
          <a:noFill/>
        </p:spPr>
        <p:txBody>
          <a:bodyPr wrap="square" rtlCol="0">
            <a:spAutoFit/>
          </a:bodyPr>
          <a:lstStyle/>
          <a:p>
            <a:r>
              <a:rPr lang="en-US" altLang="ja-JP" sz="3200" b="1" dirty="0">
                <a:solidFill>
                  <a:schemeClr val="bg1"/>
                </a:solidFill>
                <a:latin typeface="+mj-ea"/>
                <a:ea typeface="+mj-ea"/>
              </a:rPr>
              <a:t>GPIO</a:t>
            </a:r>
            <a:r>
              <a:rPr lang="ja-JP" altLang="en-US" sz="3200" b="1" dirty="0">
                <a:solidFill>
                  <a:schemeClr val="bg1"/>
                </a:solidFill>
                <a:latin typeface="+mj-ea"/>
                <a:ea typeface="+mj-ea"/>
              </a:rPr>
              <a:t>について</a:t>
            </a:r>
            <a:endParaRPr kumimoji="1" lang="ja-JP" altLang="en-US" sz="3200" b="1" dirty="0">
              <a:solidFill>
                <a:schemeClr val="bg1"/>
              </a:solidFill>
              <a:latin typeface="+mj-ea"/>
              <a:ea typeface="+mj-ea"/>
            </a:endParaRPr>
          </a:p>
        </p:txBody>
      </p:sp>
      <p:pic>
        <p:nvPicPr>
          <p:cNvPr id="3074" name="Picture 2" descr="Raspi3 PINéç½®å³">
            <a:extLst>
              <a:ext uri="{FF2B5EF4-FFF2-40B4-BE49-F238E27FC236}">
                <a16:creationId xmlns:a16="http://schemas.microsoft.com/office/drawing/2014/main" id="{E62692CA-A85A-47D6-A152-5CB867297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273" y="857747"/>
            <a:ext cx="1695450"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A9C34AE5-9DE1-49AC-B0B6-5F1C6A94E955}"/>
              </a:ext>
            </a:extLst>
          </p:cNvPr>
          <p:cNvSpPr/>
          <p:nvPr/>
        </p:nvSpPr>
        <p:spPr>
          <a:xfrm>
            <a:off x="2782957" y="857747"/>
            <a:ext cx="9294743" cy="5016758"/>
          </a:xfrm>
          <a:prstGeom prst="rect">
            <a:avLst/>
          </a:prstGeom>
        </p:spPr>
        <p:txBody>
          <a:bodyPr wrap="square">
            <a:spAutoFit/>
          </a:bodyPr>
          <a:lstStyle/>
          <a:p>
            <a:r>
              <a:rPr lang="en-US" altLang="ja-JP" sz="3200" dirty="0">
                <a:latin typeface="+mn-ea"/>
              </a:rPr>
              <a:t>GPIO</a:t>
            </a:r>
            <a:r>
              <a:rPr lang="ja-JP" altLang="en-US" sz="3200" dirty="0">
                <a:latin typeface="+mn-ea"/>
              </a:rPr>
              <a:t>は、「</a:t>
            </a:r>
            <a:r>
              <a:rPr lang="en-US" altLang="ja-JP" sz="3200" dirty="0">
                <a:latin typeface="+mn-ea"/>
              </a:rPr>
              <a:t>General-purpose input/output</a:t>
            </a:r>
            <a:r>
              <a:rPr lang="ja-JP" altLang="en-US" sz="3200" dirty="0">
                <a:latin typeface="+mn-ea"/>
              </a:rPr>
              <a:t>」の略で</a:t>
            </a:r>
            <a:r>
              <a:rPr lang="ja-JP" altLang="en-US" sz="3200" dirty="0">
                <a:solidFill>
                  <a:srgbClr val="EA5506"/>
                </a:solidFill>
                <a:latin typeface="+mn-ea"/>
              </a:rPr>
              <a:t>汎用的な入出力インタフェース</a:t>
            </a:r>
            <a:r>
              <a:rPr lang="ja-JP" altLang="en-US" sz="3200" dirty="0">
                <a:latin typeface="+mn-ea"/>
              </a:rPr>
              <a:t>のことです。</a:t>
            </a:r>
          </a:p>
          <a:p>
            <a:endParaRPr lang="ja-JP" altLang="en-US" sz="3200" dirty="0">
              <a:latin typeface="+mn-ea"/>
            </a:endParaRPr>
          </a:p>
          <a:p>
            <a:r>
              <a:rPr lang="en-US" altLang="ja-JP" sz="3200" dirty="0">
                <a:latin typeface="+mn-ea"/>
              </a:rPr>
              <a:t>CHIRIMEN for Raspberry Pi 3</a:t>
            </a:r>
            <a:r>
              <a:rPr lang="ja-JP" altLang="en-US" sz="3200" dirty="0">
                <a:latin typeface="+mn-ea"/>
              </a:rPr>
              <a:t>では</a:t>
            </a:r>
            <a:r>
              <a:rPr lang="en-US" altLang="ja-JP" sz="3200" dirty="0">
                <a:latin typeface="+mn-ea"/>
              </a:rPr>
              <a:t>Raspi3</a:t>
            </a:r>
            <a:r>
              <a:rPr lang="ja-JP" altLang="en-US" sz="3200" dirty="0" err="1">
                <a:latin typeface="+mn-ea"/>
              </a:rPr>
              <a:t>が提</a:t>
            </a:r>
            <a:r>
              <a:rPr lang="ja-JP" altLang="en-US" sz="3200" dirty="0">
                <a:latin typeface="+mn-ea"/>
              </a:rPr>
              <a:t>供する</a:t>
            </a:r>
            <a:r>
              <a:rPr lang="en-US" altLang="ja-JP" sz="3200" dirty="0">
                <a:latin typeface="+mn-ea"/>
              </a:rPr>
              <a:t>40</a:t>
            </a:r>
            <a:r>
              <a:rPr lang="ja-JP" altLang="en-US" sz="3200" dirty="0">
                <a:latin typeface="+mn-ea"/>
              </a:rPr>
              <a:t>本のピンヘッダのうち、左記緑色の</a:t>
            </a:r>
            <a:r>
              <a:rPr lang="en-US" altLang="ja-JP" sz="3200" dirty="0">
                <a:latin typeface="+mn-ea"/>
              </a:rPr>
              <a:t>17</a:t>
            </a:r>
            <a:r>
              <a:rPr lang="ja-JP" altLang="en-US" sz="3200" dirty="0">
                <a:latin typeface="+mn-ea"/>
              </a:rPr>
              <a:t>本のピンを</a:t>
            </a:r>
            <a:r>
              <a:rPr lang="en-US" altLang="ja-JP" sz="3200" dirty="0">
                <a:latin typeface="+mn-ea"/>
              </a:rPr>
              <a:t>Web</a:t>
            </a:r>
            <a:r>
              <a:rPr lang="ja-JP" altLang="en-US" sz="3200" dirty="0">
                <a:latin typeface="+mn-ea"/>
              </a:rPr>
              <a:t>アプリから利用可能な</a:t>
            </a:r>
            <a:r>
              <a:rPr lang="en-US" altLang="ja-JP" sz="3200" dirty="0">
                <a:latin typeface="+mn-ea"/>
              </a:rPr>
              <a:t>GPIO</a:t>
            </a:r>
            <a:br>
              <a:rPr lang="en-US" altLang="ja-JP" sz="3200" dirty="0">
                <a:latin typeface="+mn-ea"/>
              </a:rPr>
            </a:br>
            <a:r>
              <a:rPr lang="ja-JP" altLang="en-US" sz="3200" dirty="0">
                <a:latin typeface="+mn-ea"/>
              </a:rPr>
              <a:t>として設定しています。</a:t>
            </a:r>
            <a:endParaRPr lang="en-US" altLang="ja-JP" sz="3200" dirty="0">
              <a:latin typeface="+mn-ea"/>
            </a:endParaRPr>
          </a:p>
          <a:p>
            <a:endParaRPr lang="en-US" altLang="ja-JP" sz="3200" dirty="0">
              <a:latin typeface="+mn-ea"/>
            </a:endParaRPr>
          </a:p>
          <a:p>
            <a:r>
              <a:rPr lang="en-US" altLang="ja-JP" sz="3200" dirty="0">
                <a:latin typeface="+mn-ea"/>
              </a:rPr>
              <a:t>※</a:t>
            </a:r>
            <a:r>
              <a:rPr lang="ja-JP" altLang="en-US" sz="3200" dirty="0">
                <a:latin typeface="+mn-ea"/>
              </a:rPr>
              <a:t>今回は</a:t>
            </a:r>
            <a:r>
              <a:rPr lang="en-US" altLang="ja-JP" sz="3200" dirty="0">
                <a:latin typeface="+mn-ea"/>
              </a:rPr>
              <a:t>26</a:t>
            </a:r>
            <a:r>
              <a:rPr lang="ja-JP" altLang="en-US" sz="3200" dirty="0">
                <a:latin typeface="+mn-ea"/>
              </a:rPr>
              <a:t>番を使用していますが、</a:t>
            </a:r>
            <a:br>
              <a:rPr lang="en-US" altLang="ja-JP" sz="3200" dirty="0">
                <a:latin typeface="+mn-ea"/>
              </a:rPr>
            </a:br>
            <a:r>
              <a:rPr lang="ja-JP" altLang="en-US" sz="3200" dirty="0">
                <a:latin typeface="+mn-ea"/>
              </a:rPr>
              <a:t>　　他のポートも同じように使用することができます。</a:t>
            </a:r>
          </a:p>
        </p:txBody>
      </p:sp>
      <p:sp>
        <p:nvSpPr>
          <p:cNvPr id="3" name="正方形/長方形 2">
            <a:extLst>
              <a:ext uri="{FF2B5EF4-FFF2-40B4-BE49-F238E27FC236}">
                <a16:creationId xmlns:a16="http://schemas.microsoft.com/office/drawing/2014/main" id="{1E5C7E22-0246-4759-B219-0959BFC595B3}"/>
              </a:ext>
            </a:extLst>
          </p:cNvPr>
          <p:cNvSpPr/>
          <p:nvPr/>
        </p:nvSpPr>
        <p:spPr>
          <a:xfrm>
            <a:off x="766272" y="4818490"/>
            <a:ext cx="456787" cy="1455089"/>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6438B9D-6297-4CAE-858A-BC6982613FAE}"/>
              </a:ext>
            </a:extLst>
          </p:cNvPr>
          <p:cNvSpPr/>
          <p:nvPr/>
        </p:nvSpPr>
        <p:spPr>
          <a:xfrm>
            <a:off x="2010237" y="5706386"/>
            <a:ext cx="456787" cy="866361"/>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FCA9DC4D-F802-4B03-809E-815ABE65C0A2}"/>
              </a:ext>
            </a:extLst>
          </p:cNvPr>
          <p:cNvSpPr/>
          <p:nvPr/>
        </p:nvSpPr>
        <p:spPr>
          <a:xfrm>
            <a:off x="766271" y="2292896"/>
            <a:ext cx="456787" cy="866361"/>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E3718BC-C076-4FA4-BF52-BA8D79EC6195}"/>
              </a:ext>
            </a:extLst>
          </p:cNvPr>
          <p:cNvSpPr/>
          <p:nvPr/>
        </p:nvSpPr>
        <p:spPr>
          <a:xfrm>
            <a:off x="2010237" y="2819009"/>
            <a:ext cx="456787" cy="584776"/>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C18BA163-44FB-48EA-8829-8DC38A15CBBD}"/>
              </a:ext>
            </a:extLst>
          </p:cNvPr>
          <p:cNvSpPr/>
          <p:nvPr/>
        </p:nvSpPr>
        <p:spPr>
          <a:xfrm>
            <a:off x="2010237" y="2292896"/>
            <a:ext cx="456787" cy="294374"/>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BDB15C4-E50E-42DE-8CE0-FDBFEECA146E}"/>
              </a:ext>
            </a:extLst>
          </p:cNvPr>
          <p:cNvSpPr/>
          <p:nvPr/>
        </p:nvSpPr>
        <p:spPr>
          <a:xfrm>
            <a:off x="760972" y="1699354"/>
            <a:ext cx="456787" cy="294374"/>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DF2828DE-963D-42E4-9CB3-0E832DC25E36}"/>
              </a:ext>
            </a:extLst>
          </p:cNvPr>
          <p:cNvSpPr/>
          <p:nvPr/>
        </p:nvSpPr>
        <p:spPr>
          <a:xfrm>
            <a:off x="2007586" y="3715247"/>
            <a:ext cx="456787" cy="294374"/>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314105E-79B8-4E17-A817-A19FF707FE99}"/>
              </a:ext>
            </a:extLst>
          </p:cNvPr>
          <p:cNvSpPr/>
          <p:nvPr/>
        </p:nvSpPr>
        <p:spPr>
          <a:xfrm>
            <a:off x="2007586" y="5137598"/>
            <a:ext cx="456787" cy="294374"/>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4DC537A4-BF74-4E80-BD7D-39E3FC1135AB}"/>
              </a:ext>
            </a:extLst>
          </p:cNvPr>
          <p:cNvSpPr/>
          <p:nvPr/>
        </p:nvSpPr>
        <p:spPr>
          <a:xfrm rot="2619690">
            <a:off x="244182" y="5519971"/>
            <a:ext cx="654050" cy="53975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39766458"/>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5B8FC1E-40D3-4358-916F-16AF04990315}"/>
              </a:ext>
            </a:extLst>
          </p:cNvPr>
          <p:cNvSpPr txBox="1"/>
          <p:nvPr/>
        </p:nvSpPr>
        <p:spPr>
          <a:xfrm>
            <a:off x="633044" y="-1905"/>
            <a:ext cx="11218985" cy="584775"/>
          </a:xfrm>
          <a:prstGeom prst="rect">
            <a:avLst/>
          </a:prstGeom>
          <a:noFill/>
        </p:spPr>
        <p:txBody>
          <a:bodyPr wrap="square" rtlCol="0">
            <a:spAutoFit/>
          </a:bodyPr>
          <a:lstStyle/>
          <a:p>
            <a:r>
              <a:rPr lang="ja-JP" altLang="en-US" sz="3200" b="1" dirty="0">
                <a:solidFill>
                  <a:schemeClr val="bg1"/>
                </a:solidFill>
                <a:latin typeface="+mj-ea"/>
                <a:ea typeface="+mj-ea"/>
              </a:rPr>
              <a:t>はじめに</a:t>
            </a:r>
            <a:endParaRPr kumimoji="1" lang="ja-JP" altLang="en-US" sz="3200" b="1" dirty="0">
              <a:solidFill>
                <a:schemeClr val="bg1"/>
              </a:solidFill>
              <a:latin typeface="+mj-ea"/>
              <a:ea typeface="+mj-ea"/>
            </a:endParaRPr>
          </a:p>
        </p:txBody>
      </p:sp>
      <p:pic>
        <p:nvPicPr>
          <p:cNvPr id="6" name="Picture 2" descr="éç·ãã¦ã¿ã¾ãã">
            <a:extLst>
              <a:ext uri="{FF2B5EF4-FFF2-40B4-BE49-F238E27FC236}">
                <a16:creationId xmlns:a16="http://schemas.microsoft.com/office/drawing/2014/main" id="{87801B02-CC8F-4375-A27E-C8AECAAA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2030" y="3873024"/>
            <a:ext cx="3979969" cy="298497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F2171292-29C5-4902-B081-D1B307946D5E}"/>
              </a:ext>
            </a:extLst>
          </p:cNvPr>
          <p:cNvSpPr/>
          <p:nvPr/>
        </p:nvSpPr>
        <p:spPr>
          <a:xfrm rot="3651096">
            <a:off x="8707732" y="5698092"/>
            <a:ext cx="572494" cy="10336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60A3FE0-7D15-4B40-A0A1-7D9F299A35CF}"/>
              </a:ext>
            </a:extLst>
          </p:cNvPr>
          <p:cNvSpPr/>
          <p:nvPr/>
        </p:nvSpPr>
        <p:spPr>
          <a:xfrm rot="5555520">
            <a:off x="9094839" y="5615695"/>
            <a:ext cx="572494" cy="10336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7688F029-88F9-48B7-9F51-0EC5381E1291}"/>
              </a:ext>
            </a:extLst>
          </p:cNvPr>
          <p:cNvSpPr/>
          <p:nvPr/>
        </p:nvSpPr>
        <p:spPr>
          <a:xfrm rot="1989530">
            <a:off x="8466815" y="5939046"/>
            <a:ext cx="572494" cy="10336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9E85CA4E-E24B-48F4-9733-41CCA7E2B436}"/>
              </a:ext>
            </a:extLst>
          </p:cNvPr>
          <p:cNvSpPr/>
          <p:nvPr/>
        </p:nvSpPr>
        <p:spPr>
          <a:xfrm>
            <a:off x="312968" y="641370"/>
            <a:ext cx="11566063" cy="6001643"/>
          </a:xfrm>
          <a:prstGeom prst="rect">
            <a:avLst/>
          </a:prstGeom>
        </p:spPr>
        <p:txBody>
          <a:bodyPr wrap="square">
            <a:spAutoFit/>
          </a:bodyPr>
          <a:lstStyle/>
          <a:p>
            <a:r>
              <a:rPr lang="ja-JP" altLang="en-US" sz="3200" b="1" dirty="0">
                <a:latin typeface="+mn-ea"/>
              </a:rPr>
              <a:t>本日のゴール</a:t>
            </a:r>
            <a:endParaRPr lang="en-US" altLang="ja-JP" sz="3200" b="1" dirty="0">
              <a:latin typeface="+mn-ea"/>
            </a:endParaRPr>
          </a:p>
          <a:p>
            <a:r>
              <a:rPr lang="ja-JP" altLang="en-US" sz="3200" dirty="0">
                <a:latin typeface="+mn-ea"/>
              </a:rPr>
              <a:t>　</a:t>
            </a:r>
            <a:r>
              <a:rPr lang="ja-JP" altLang="en-US" sz="3200" dirty="0">
                <a:solidFill>
                  <a:srgbClr val="EA5506"/>
                </a:solidFill>
                <a:latin typeface="+mn-ea"/>
              </a:rPr>
              <a:t>各種センサーやアクチュエーターの制御方法を理解すること</a:t>
            </a:r>
            <a:endParaRPr lang="en-US" altLang="ja-JP" sz="3200" dirty="0">
              <a:solidFill>
                <a:srgbClr val="EA5506"/>
              </a:solidFill>
              <a:latin typeface="+mn-ea"/>
            </a:endParaRPr>
          </a:p>
          <a:p>
            <a:endParaRPr lang="en-US" altLang="ja-JP" sz="1600" dirty="0">
              <a:latin typeface="+mn-ea"/>
            </a:endParaRPr>
          </a:p>
          <a:p>
            <a:r>
              <a:rPr lang="ja-JP" altLang="en-US" sz="3200" dirty="0">
                <a:latin typeface="+mn-ea"/>
              </a:rPr>
              <a:t>基礎編</a:t>
            </a:r>
            <a:endParaRPr lang="en-US" altLang="ja-JP" sz="3200" dirty="0">
              <a:latin typeface="+mn-ea"/>
            </a:endParaRPr>
          </a:p>
          <a:p>
            <a:r>
              <a:rPr lang="ja-JP" altLang="en-US" sz="3200" dirty="0">
                <a:latin typeface="+mn-ea"/>
              </a:rPr>
              <a:t>　</a:t>
            </a:r>
            <a:r>
              <a:rPr lang="en-US" altLang="ja-JP" sz="3200" dirty="0">
                <a:latin typeface="+mn-ea"/>
              </a:rPr>
              <a:t>0. L</a:t>
            </a:r>
            <a:r>
              <a:rPr lang="ja-JP" altLang="en-US" sz="3200" dirty="0">
                <a:latin typeface="+mn-ea"/>
              </a:rPr>
              <a:t>チカしてしてみよう（初めての</a:t>
            </a:r>
            <a:r>
              <a:rPr lang="en-US" altLang="ja-JP" sz="3200" dirty="0">
                <a:latin typeface="+mn-ea"/>
              </a:rPr>
              <a:t>GPIO</a:t>
            </a:r>
            <a:r>
              <a:rPr lang="ja-JP" altLang="en-US" sz="3200" dirty="0">
                <a:latin typeface="+mn-ea"/>
              </a:rPr>
              <a:t>）</a:t>
            </a:r>
            <a:r>
              <a:rPr lang="en-US" altLang="ja-JP" sz="3200" dirty="0">
                <a:latin typeface="+mn-ea"/>
              </a:rPr>
              <a:t>※</a:t>
            </a:r>
            <a:r>
              <a:rPr lang="ja-JP" altLang="en-US" sz="3200" dirty="0">
                <a:latin typeface="+mn-ea"/>
              </a:rPr>
              <a:t>全体講習</a:t>
            </a:r>
            <a:endParaRPr lang="en-US" altLang="ja-JP" sz="3200" dirty="0">
              <a:latin typeface="+mn-ea"/>
            </a:endParaRPr>
          </a:p>
          <a:p>
            <a:r>
              <a:rPr lang="ja-JP" altLang="en-US" sz="3200" dirty="0">
                <a:latin typeface="+mn-ea"/>
              </a:rPr>
              <a:t>　</a:t>
            </a:r>
            <a:r>
              <a:rPr lang="en-US" altLang="ja-JP" sz="3200" dirty="0">
                <a:latin typeface="+mn-ea"/>
              </a:rPr>
              <a:t>1. GPIO</a:t>
            </a:r>
            <a:r>
              <a:rPr lang="ja-JP" altLang="en-US" sz="3200" dirty="0">
                <a:latin typeface="+mn-ea"/>
              </a:rPr>
              <a:t>の使い方</a:t>
            </a:r>
            <a:endParaRPr lang="en-US" altLang="ja-JP" sz="3200" dirty="0">
              <a:latin typeface="+mn-ea"/>
            </a:endParaRPr>
          </a:p>
          <a:p>
            <a:r>
              <a:rPr lang="ja-JP" altLang="en-US" sz="3200" dirty="0">
                <a:latin typeface="+mn-ea"/>
              </a:rPr>
              <a:t>　</a:t>
            </a:r>
            <a:r>
              <a:rPr lang="en-US" altLang="ja-JP" sz="3200" dirty="0">
                <a:latin typeface="+mn-ea"/>
              </a:rPr>
              <a:t>2. </a:t>
            </a:r>
            <a:r>
              <a:rPr lang="ja-JP" altLang="en-US" sz="3200" dirty="0">
                <a:latin typeface="+mn-ea"/>
              </a:rPr>
              <a:t>センサーを使ってみよう（初めての</a:t>
            </a:r>
            <a:r>
              <a:rPr lang="en-US" altLang="ja-JP" sz="3200" dirty="0">
                <a:latin typeface="+mn-ea"/>
              </a:rPr>
              <a:t>I2C</a:t>
            </a:r>
            <a:r>
              <a:rPr lang="ja-JP" altLang="en-US" sz="3200" dirty="0">
                <a:latin typeface="+mn-ea"/>
              </a:rPr>
              <a:t>）</a:t>
            </a:r>
            <a:br>
              <a:rPr lang="en-US" altLang="ja-JP" sz="3200" dirty="0">
                <a:latin typeface="+mn-ea"/>
              </a:rPr>
            </a:br>
            <a:endParaRPr lang="en-US" altLang="ja-JP" sz="1600" dirty="0">
              <a:latin typeface="+mn-ea"/>
            </a:endParaRPr>
          </a:p>
          <a:p>
            <a:r>
              <a:rPr lang="ja-JP" altLang="en-US" sz="3200" dirty="0">
                <a:latin typeface="+mn-ea"/>
              </a:rPr>
              <a:t>応用編</a:t>
            </a:r>
            <a:endParaRPr lang="en-US" altLang="ja-JP" sz="3200" dirty="0">
              <a:latin typeface="+mn-ea"/>
            </a:endParaRPr>
          </a:p>
          <a:p>
            <a:r>
              <a:rPr lang="ja-JP" altLang="en-US" sz="3200" dirty="0">
                <a:latin typeface="+mn-ea"/>
              </a:rPr>
              <a:t>　</a:t>
            </a:r>
            <a:r>
              <a:rPr lang="en-US" altLang="ja-JP" sz="3200" dirty="0">
                <a:latin typeface="+mn-ea"/>
              </a:rPr>
              <a:t>3. I2C</a:t>
            </a:r>
            <a:r>
              <a:rPr lang="ja-JP" altLang="en-US" sz="3200" dirty="0">
                <a:latin typeface="+mn-ea"/>
              </a:rPr>
              <a:t>の使い方</a:t>
            </a:r>
            <a:endParaRPr lang="en-US" altLang="ja-JP" sz="3200" dirty="0">
              <a:latin typeface="+mn-ea"/>
            </a:endParaRPr>
          </a:p>
          <a:p>
            <a:r>
              <a:rPr lang="ja-JP" altLang="en-US" sz="3200" dirty="0">
                <a:latin typeface="+mn-ea"/>
              </a:rPr>
              <a:t>　</a:t>
            </a:r>
            <a:r>
              <a:rPr lang="en-US" altLang="ja-JP" sz="3200" dirty="0">
                <a:latin typeface="+mn-ea"/>
              </a:rPr>
              <a:t>4. GPIO/I2C</a:t>
            </a:r>
            <a:r>
              <a:rPr lang="ja-JP" altLang="en-US" sz="3200" dirty="0">
                <a:latin typeface="+mn-ea"/>
              </a:rPr>
              <a:t>のまとめ</a:t>
            </a:r>
            <a:endParaRPr lang="en-US" altLang="ja-JP" sz="3200" dirty="0">
              <a:latin typeface="+mn-ea"/>
            </a:endParaRPr>
          </a:p>
          <a:p>
            <a:endParaRPr lang="en-US" altLang="ja-JP" sz="3200" dirty="0">
              <a:solidFill>
                <a:srgbClr val="EA5506"/>
              </a:solidFill>
              <a:latin typeface="+mn-ea"/>
            </a:endParaRPr>
          </a:p>
          <a:p>
            <a:r>
              <a:rPr lang="en-US" altLang="ja-JP" sz="3200" dirty="0">
                <a:solidFill>
                  <a:srgbClr val="EA5506"/>
                </a:solidFill>
                <a:latin typeface="+mn-ea"/>
              </a:rPr>
              <a:t>Examples</a:t>
            </a:r>
            <a:r>
              <a:rPr lang="ja-JP" altLang="en-US" sz="3200" dirty="0">
                <a:solidFill>
                  <a:srgbClr val="EA5506"/>
                </a:solidFill>
                <a:latin typeface="+mn-ea"/>
              </a:rPr>
              <a:t>（時間があれば）</a:t>
            </a:r>
            <a:endParaRPr lang="en-US" altLang="ja-JP" sz="3200" dirty="0">
              <a:solidFill>
                <a:srgbClr val="EA5506"/>
              </a:solidFill>
              <a:latin typeface="+mn-ea"/>
            </a:endParaRPr>
          </a:p>
        </p:txBody>
      </p:sp>
    </p:spTree>
    <p:extLst>
      <p:ext uri="{BB962C8B-B14F-4D97-AF65-F5344CB8AC3E}">
        <p14:creationId xmlns:p14="http://schemas.microsoft.com/office/powerpoint/2010/main" val="51059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A844289-25ED-4C05-83AA-9FA5F0CC4C3B}"/>
              </a:ext>
            </a:extLst>
          </p:cNvPr>
          <p:cNvSpPr txBox="1"/>
          <p:nvPr/>
        </p:nvSpPr>
        <p:spPr>
          <a:xfrm>
            <a:off x="633044" y="-4395"/>
            <a:ext cx="11218985" cy="584775"/>
          </a:xfrm>
          <a:prstGeom prst="rect">
            <a:avLst/>
          </a:prstGeom>
          <a:noFill/>
        </p:spPr>
        <p:txBody>
          <a:bodyPr wrap="square" rtlCol="0">
            <a:spAutoFit/>
          </a:bodyPr>
          <a:lstStyle/>
          <a:p>
            <a:r>
              <a:rPr kumimoji="1" lang="en-US" altLang="ja-JP" sz="3200" b="1" dirty="0">
                <a:solidFill>
                  <a:schemeClr val="bg1"/>
                </a:solidFill>
                <a:latin typeface="+mj-ea"/>
                <a:ea typeface="+mj-ea"/>
              </a:rPr>
              <a:t>LED</a:t>
            </a:r>
            <a:r>
              <a:rPr kumimoji="1" lang="ja-JP" altLang="en-US" sz="3200" b="1" dirty="0">
                <a:solidFill>
                  <a:schemeClr val="bg1"/>
                </a:solidFill>
                <a:latin typeface="+mj-ea"/>
                <a:ea typeface="+mj-ea"/>
              </a:rPr>
              <a:t>がチカチカする周期を変更してみよう</a:t>
            </a:r>
          </a:p>
        </p:txBody>
      </p:sp>
      <p:sp>
        <p:nvSpPr>
          <p:cNvPr id="5" name="正方形/長方形 4">
            <a:extLst>
              <a:ext uri="{FF2B5EF4-FFF2-40B4-BE49-F238E27FC236}">
                <a16:creationId xmlns:a16="http://schemas.microsoft.com/office/drawing/2014/main" id="{9D215D41-6EA1-4DE5-B900-E0DAC711D894}"/>
              </a:ext>
            </a:extLst>
          </p:cNvPr>
          <p:cNvSpPr/>
          <p:nvPr/>
        </p:nvSpPr>
        <p:spPr>
          <a:xfrm>
            <a:off x="342959" y="782144"/>
            <a:ext cx="10104048" cy="3046988"/>
          </a:xfrm>
          <a:prstGeom prst="rect">
            <a:avLst/>
          </a:prstGeom>
        </p:spPr>
        <p:txBody>
          <a:bodyPr wrap="none">
            <a:spAutoFit/>
          </a:bodyPr>
          <a:lstStyle/>
          <a:p>
            <a:pPr marL="357188" indent="-357188">
              <a:buFont typeface="+mj-lt"/>
              <a:buAutoNum type="arabicPeriod"/>
            </a:pPr>
            <a:r>
              <a:rPr lang="en-US" altLang="ja-JP" sz="3200" dirty="0">
                <a:latin typeface="+mn-ea"/>
              </a:rPr>
              <a:t>L</a:t>
            </a:r>
            <a:r>
              <a:rPr lang="ja-JP" altLang="en-US" sz="3200" dirty="0">
                <a:latin typeface="+mn-ea"/>
              </a:rPr>
              <a:t>チカ</a:t>
            </a:r>
            <a:r>
              <a:rPr lang="en-US" altLang="ja-JP" sz="3200" dirty="0">
                <a:latin typeface="+mn-ea"/>
              </a:rPr>
              <a:t>Web</a:t>
            </a:r>
            <a:r>
              <a:rPr lang="ja-JP" altLang="en-US" sz="3200" dirty="0">
                <a:latin typeface="+mn-ea"/>
              </a:rPr>
              <a:t>プログラム（</a:t>
            </a:r>
            <a:r>
              <a:rPr lang="en-US" altLang="ja-JP" sz="3200" dirty="0">
                <a:latin typeface="+mn-ea"/>
              </a:rPr>
              <a:t>index.html</a:t>
            </a:r>
            <a:r>
              <a:rPr lang="ja-JP" altLang="en-US" sz="3200" dirty="0">
                <a:latin typeface="+mn-ea"/>
              </a:rPr>
              <a:t>）のタブを閉じます</a:t>
            </a:r>
            <a:endParaRPr lang="en-US" altLang="ja-JP" sz="3200" dirty="0">
              <a:latin typeface="+mn-ea"/>
            </a:endParaRPr>
          </a:p>
          <a:p>
            <a:pPr marL="357188" indent="-357188">
              <a:buFont typeface="+mj-lt"/>
              <a:buAutoNum type="arabicPeriod"/>
            </a:pPr>
            <a:r>
              <a:rPr lang="ja-JP" altLang="en-US" sz="3200" dirty="0">
                <a:latin typeface="+mn-ea"/>
              </a:rPr>
              <a:t>ブラウザのブックマークから「</a:t>
            </a:r>
            <a:r>
              <a:rPr lang="en-US" altLang="ja-JP" sz="3200" dirty="0">
                <a:latin typeface="+mn-ea"/>
              </a:rPr>
              <a:t>Examples</a:t>
            </a:r>
            <a:r>
              <a:rPr lang="ja-JP" altLang="en-US" sz="3200" dirty="0">
                <a:latin typeface="+mn-ea"/>
              </a:rPr>
              <a:t>」を選択</a:t>
            </a:r>
            <a:endParaRPr lang="en-US" altLang="ja-JP" sz="3200" dirty="0">
              <a:latin typeface="+mn-ea"/>
            </a:endParaRPr>
          </a:p>
          <a:p>
            <a:pPr marL="357188" indent="-357188">
              <a:buFont typeface="+mj-lt"/>
              <a:buAutoNum type="arabicPeriod"/>
            </a:pPr>
            <a:endParaRPr lang="en-US" altLang="ja-JP" sz="3200" dirty="0">
              <a:latin typeface="+mn-ea"/>
            </a:endParaRPr>
          </a:p>
          <a:p>
            <a:pPr marL="357188" indent="-357188">
              <a:buFont typeface="+mj-lt"/>
              <a:buAutoNum type="arabicPeriod"/>
            </a:pPr>
            <a:endParaRPr lang="en-US" altLang="ja-JP" sz="3200" dirty="0">
              <a:latin typeface="+mn-ea"/>
            </a:endParaRPr>
          </a:p>
          <a:p>
            <a:pPr marL="357188" indent="-357188">
              <a:buFont typeface="+mj-lt"/>
              <a:buAutoNum type="arabicPeriod"/>
            </a:pPr>
            <a:endParaRPr lang="en-US" altLang="ja-JP" sz="3200" dirty="0">
              <a:latin typeface="+mn-ea"/>
            </a:endParaRPr>
          </a:p>
          <a:p>
            <a:pPr marL="357188" indent="-357188">
              <a:buFont typeface="+mj-lt"/>
              <a:buAutoNum type="arabicPeriod"/>
            </a:pPr>
            <a:r>
              <a:rPr lang="ja-JP" altLang="en-US" sz="3200" dirty="0">
                <a:latin typeface="+mn-ea"/>
              </a:rPr>
              <a:t>「</a:t>
            </a:r>
            <a:r>
              <a:rPr lang="en-US" altLang="ja-JP" sz="3200" dirty="0">
                <a:latin typeface="+mn-ea"/>
              </a:rPr>
              <a:t>GPIO-Blink</a:t>
            </a:r>
            <a:r>
              <a:rPr lang="ja-JP" altLang="en-US" sz="3200" dirty="0">
                <a:latin typeface="+mn-ea"/>
              </a:rPr>
              <a:t>」から「</a:t>
            </a:r>
            <a:r>
              <a:rPr lang="en-US" altLang="ja-JP" sz="3200" dirty="0" err="1">
                <a:latin typeface="+mn-ea"/>
              </a:rPr>
              <a:t>JSBin</a:t>
            </a:r>
            <a:r>
              <a:rPr lang="ja-JP" altLang="en-US" sz="3200" dirty="0">
                <a:latin typeface="+mn-ea"/>
              </a:rPr>
              <a:t>」を選択</a:t>
            </a:r>
            <a:endParaRPr lang="en-US" altLang="ja-JP" sz="3200" dirty="0">
              <a:latin typeface="+mn-ea"/>
            </a:endParaRPr>
          </a:p>
        </p:txBody>
      </p:sp>
      <p:pic>
        <p:nvPicPr>
          <p:cNvPr id="7" name="図 6">
            <a:extLst>
              <a:ext uri="{FF2B5EF4-FFF2-40B4-BE49-F238E27FC236}">
                <a16:creationId xmlns:a16="http://schemas.microsoft.com/office/drawing/2014/main" id="{B0EEE6D7-E558-41EA-B907-0A476C22BAF0}"/>
              </a:ext>
            </a:extLst>
          </p:cNvPr>
          <p:cNvPicPr>
            <a:picLocks noChangeAspect="1"/>
          </p:cNvPicPr>
          <p:nvPr/>
        </p:nvPicPr>
        <p:blipFill rotWithShape="1">
          <a:blip r:embed="rId2"/>
          <a:srcRect t="7315" b="74908"/>
          <a:stretch/>
        </p:blipFill>
        <p:spPr>
          <a:xfrm>
            <a:off x="342959" y="1859362"/>
            <a:ext cx="11706107" cy="1219200"/>
          </a:xfrm>
          <a:prstGeom prst="rect">
            <a:avLst/>
          </a:prstGeom>
        </p:spPr>
      </p:pic>
      <p:sp>
        <p:nvSpPr>
          <p:cNvPr id="9" name="矢印: 右 8">
            <a:extLst>
              <a:ext uri="{FF2B5EF4-FFF2-40B4-BE49-F238E27FC236}">
                <a16:creationId xmlns:a16="http://schemas.microsoft.com/office/drawing/2014/main" id="{5BF6BEEB-3379-48ED-94C0-D7C17A6CC21C}"/>
              </a:ext>
            </a:extLst>
          </p:cNvPr>
          <p:cNvSpPr/>
          <p:nvPr/>
        </p:nvSpPr>
        <p:spPr>
          <a:xfrm rot="2619690">
            <a:off x="2260600" y="1955171"/>
            <a:ext cx="654050" cy="53975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4CD13457-746C-4016-9E49-16F4B0012058}"/>
              </a:ext>
            </a:extLst>
          </p:cNvPr>
          <p:cNvPicPr>
            <a:picLocks noChangeAspect="1"/>
          </p:cNvPicPr>
          <p:nvPr/>
        </p:nvPicPr>
        <p:blipFill rotWithShape="1">
          <a:blip r:embed="rId3"/>
          <a:srcRect t="60598"/>
          <a:stretch/>
        </p:blipFill>
        <p:spPr>
          <a:xfrm>
            <a:off x="342959" y="3925041"/>
            <a:ext cx="11706107" cy="2702220"/>
          </a:xfrm>
          <a:prstGeom prst="rect">
            <a:avLst/>
          </a:prstGeom>
        </p:spPr>
      </p:pic>
      <p:sp>
        <p:nvSpPr>
          <p:cNvPr id="11" name="矢印: 右 10">
            <a:extLst>
              <a:ext uri="{FF2B5EF4-FFF2-40B4-BE49-F238E27FC236}">
                <a16:creationId xmlns:a16="http://schemas.microsoft.com/office/drawing/2014/main" id="{8ADE0FFF-D4BC-405A-A679-562FD817429B}"/>
              </a:ext>
            </a:extLst>
          </p:cNvPr>
          <p:cNvSpPr/>
          <p:nvPr/>
        </p:nvSpPr>
        <p:spPr>
          <a:xfrm rot="2619690">
            <a:off x="2482852" y="4508681"/>
            <a:ext cx="654050" cy="53975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24388392"/>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20D4F0A-2D00-4E64-8974-032FD3BE475D}"/>
              </a:ext>
            </a:extLst>
          </p:cNvPr>
          <p:cNvSpPr txBox="1"/>
          <p:nvPr/>
        </p:nvSpPr>
        <p:spPr>
          <a:xfrm>
            <a:off x="633044" y="-4395"/>
            <a:ext cx="11218985" cy="584775"/>
          </a:xfrm>
          <a:prstGeom prst="rect">
            <a:avLst/>
          </a:prstGeom>
          <a:noFill/>
        </p:spPr>
        <p:txBody>
          <a:bodyPr wrap="square" rtlCol="0">
            <a:spAutoFit/>
          </a:bodyPr>
          <a:lstStyle/>
          <a:p>
            <a:r>
              <a:rPr kumimoji="1" lang="ja-JP" altLang="en-US" sz="3200" b="1" dirty="0">
                <a:solidFill>
                  <a:schemeClr val="bg1"/>
                </a:solidFill>
                <a:latin typeface="+mj-ea"/>
                <a:ea typeface="+mj-ea"/>
              </a:rPr>
              <a:t>ソースコードを修正してみよう</a:t>
            </a:r>
          </a:p>
        </p:txBody>
      </p:sp>
      <p:sp>
        <p:nvSpPr>
          <p:cNvPr id="6" name="正方形/長方形 5">
            <a:extLst>
              <a:ext uri="{FF2B5EF4-FFF2-40B4-BE49-F238E27FC236}">
                <a16:creationId xmlns:a16="http://schemas.microsoft.com/office/drawing/2014/main" id="{0D949215-E9CD-4721-A21C-3D322B968724}"/>
              </a:ext>
            </a:extLst>
          </p:cNvPr>
          <p:cNvSpPr/>
          <p:nvPr/>
        </p:nvSpPr>
        <p:spPr>
          <a:xfrm>
            <a:off x="342959" y="782144"/>
            <a:ext cx="11509070" cy="584775"/>
          </a:xfrm>
          <a:prstGeom prst="rect">
            <a:avLst/>
          </a:prstGeom>
        </p:spPr>
        <p:txBody>
          <a:bodyPr wrap="square">
            <a:spAutoFit/>
          </a:bodyPr>
          <a:lstStyle/>
          <a:p>
            <a:pPr marL="357188" indent="-357188">
              <a:buFont typeface="+mj-lt"/>
              <a:buAutoNum type="arabicPeriod" startAt="3"/>
            </a:pPr>
            <a:r>
              <a:rPr lang="en-US" altLang="ja-JP" sz="3200" dirty="0">
                <a:latin typeface="+mn-ea"/>
              </a:rPr>
              <a:t>JS</a:t>
            </a:r>
            <a:r>
              <a:rPr lang="ja-JP" altLang="en-US" sz="3200" dirty="0">
                <a:latin typeface="+mn-ea"/>
              </a:rPr>
              <a:t> </a:t>
            </a:r>
            <a:r>
              <a:rPr lang="en-US" altLang="ja-JP" sz="3200" dirty="0">
                <a:latin typeface="+mn-ea"/>
              </a:rPr>
              <a:t>Bin</a:t>
            </a:r>
            <a:r>
              <a:rPr lang="ja-JP" altLang="en-US" sz="3200" dirty="0">
                <a:latin typeface="+mn-ea"/>
              </a:rPr>
              <a:t>に登録された</a:t>
            </a:r>
            <a:r>
              <a:rPr lang="en-US" altLang="ja-JP" sz="3200" dirty="0">
                <a:latin typeface="+mn-ea"/>
              </a:rPr>
              <a:t>L</a:t>
            </a:r>
            <a:r>
              <a:rPr lang="ja-JP" altLang="en-US" sz="3200" dirty="0">
                <a:latin typeface="+mn-ea"/>
              </a:rPr>
              <a:t>チカプログラムが表示されます</a:t>
            </a:r>
            <a:endParaRPr lang="ja-JP" altLang="en-US" sz="2400" dirty="0">
              <a:latin typeface="+mn-ea"/>
            </a:endParaRPr>
          </a:p>
        </p:txBody>
      </p:sp>
      <p:pic>
        <p:nvPicPr>
          <p:cNvPr id="2" name="図 1">
            <a:extLst>
              <a:ext uri="{FF2B5EF4-FFF2-40B4-BE49-F238E27FC236}">
                <a16:creationId xmlns:a16="http://schemas.microsoft.com/office/drawing/2014/main" id="{08D9E678-426D-4B7A-8A80-8DB70BF333B4}"/>
              </a:ext>
            </a:extLst>
          </p:cNvPr>
          <p:cNvPicPr>
            <a:picLocks noChangeAspect="1"/>
          </p:cNvPicPr>
          <p:nvPr/>
        </p:nvPicPr>
        <p:blipFill rotWithShape="1">
          <a:blip r:embed="rId2"/>
          <a:srcRect t="4187"/>
          <a:stretch/>
        </p:blipFill>
        <p:spPr>
          <a:xfrm>
            <a:off x="1519237" y="1792466"/>
            <a:ext cx="9153525" cy="5138077"/>
          </a:xfrm>
          <a:prstGeom prst="rect">
            <a:avLst/>
          </a:prstGeom>
        </p:spPr>
      </p:pic>
      <p:sp>
        <p:nvSpPr>
          <p:cNvPr id="8" name="吹き出し: 四角形 7">
            <a:extLst>
              <a:ext uri="{FF2B5EF4-FFF2-40B4-BE49-F238E27FC236}">
                <a16:creationId xmlns:a16="http://schemas.microsoft.com/office/drawing/2014/main" id="{86A29E6C-7AEF-44C9-BA20-BE620A5E966E}"/>
              </a:ext>
            </a:extLst>
          </p:cNvPr>
          <p:cNvSpPr/>
          <p:nvPr/>
        </p:nvSpPr>
        <p:spPr>
          <a:xfrm>
            <a:off x="5353050" y="1366919"/>
            <a:ext cx="3517900" cy="851764"/>
          </a:xfrm>
          <a:prstGeom prst="wedgeRectCallout">
            <a:avLst>
              <a:gd name="adj1" fmla="val -14725"/>
              <a:gd name="adj2" fmla="val 65713"/>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ja-JP" dirty="0"/>
              <a:t>Console</a:t>
            </a:r>
            <a:r>
              <a:rPr lang="ja-JP" altLang="en-US" dirty="0"/>
              <a:t>と</a:t>
            </a:r>
            <a:r>
              <a:rPr lang="en-US" altLang="ja-JP" dirty="0"/>
              <a:t>Output</a:t>
            </a:r>
            <a:r>
              <a:rPr lang="ja-JP" altLang="en-US" dirty="0"/>
              <a:t>を非表示に</a:t>
            </a:r>
            <a:endParaRPr lang="en-US" altLang="ja-JP" dirty="0"/>
          </a:p>
          <a:p>
            <a:pPr algn="ctr"/>
            <a:r>
              <a:rPr lang="ja-JP" altLang="en-US" dirty="0"/>
              <a:t>すると画面が広く使用できます。</a:t>
            </a:r>
            <a:endParaRPr kumimoji="1" lang="en-US" altLang="ja-JP" dirty="0"/>
          </a:p>
        </p:txBody>
      </p:sp>
      <p:sp>
        <p:nvSpPr>
          <p:cNvPr id="3" name="四角形: 角を丸くする 2">
            <a:extLst>
              <a:ext uri="{FF2B5EF4-FFF2-40B4-BE49-F238E27FC236}">
                <a16:creationId xmlns:a16="http://schemas.microsoft.com/office/drawing/2014/main" id="{62AD2A14-4927-49B8-A96E-17DA92521686}"/>
              </a:ext>
            </a:extLst>
          </p:cNvPr>
          <p:cNvSpPr/>
          <p:nvPr/>
        </p:nvSpPr>
        <p:spPr>
          <a:xfrm>
            <a:off x="6184900" y="2400300"/>
            <a:ext cx="723900" cy="25400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9" name="吹き出し: 四角形 8">
            <a:extLst>
              <a:ext uri="{FF2B5EF4-FFF2-40B4-BE49-F238E27FC236}">
                <a16:creationId xmlns:a16="http://schemas.microsoft.com/office/drawing/2014/main" id="{71D38E4C-BE27-42BA-810B-C1284B828D51}"/>
              </a:ext>
            </a:extLst>
          </p:cNvPr>
          <p:cNvSpPr/>
          <p:nvPr/>
        </p:nvSpPr>
        <p:spPr>
          <a:xfrm>
            <a:off x="9474200" y="1366919"/>
            <a:ext cx="2641600" cy="851764"/>
          </a:xfrm>
          <a:prstGeom prst="wedgeRectCallout">
            <a:avLst>
              <a:gd name="adj1" fmla="val -20856"/>
              <a:gd name="adj2" fmla="val 7167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dirty="0"/>
              <a:t>翻訳は不要なので閉じる</a:t>
            </a:r>
            <a:endParaRPr kumimoji="1" lang="en-US" altLang="ja-JP" dirty="0"/>
          </a:p>
        </p:txBody>
      </p:sp>
      <p:sp>
        <p:nvSpPr>
          <p:cNvPr id="10" name="テキスト ボックス 9">
            <a:extLst>
              <a:ext uri="{FF2B5EF4-FFF2-40B4-BE49-F238E27FC236}">
                <a16:creationId xmlns:a16="http://schemas.microsoft.com/office/drawing/2014/main" id="{85C61F91-F5ED-4043-A11E-68F07DC7DAC0}"/>
              </a:ext>
            </a:extLst>
          </p:cNvPr>
          <p:cNvSpPr txBox="1"/>
          <p:nvPr/>
        </p:nvSpPr>
        <p:spPr>
          <a:xfrm>
            <a:off x="1974850" y="5391150"/>
            <a:ext cx="1451038" cy="584775"/>
          </a:xfrm>
          <a:prstGeom prst="rect">
            <a:avLst/>
          </a:prstGeom>
          <a:noFill/>
        </p:spPr>
        <p:txBody>
          <a:bodyPr wrap="none" rtlCol="0">
            <a:spAutoFit/>
          </a:bodyPr>
          <a:lstStyle/>
          <a:p>
            <a:r>
              <a:rPr kumimoji="1" lang="ja-JP" altLang="en-US" sz="3200" b="1" dirty="0">
                <a:solidFill>
                  <a:srgbClr val="EA5506"/>
                </a:solidFill>
              </a:rPr>
              <a:t>ＨＴＭＬ</a:t>
            </a:r>
          </a:p>
        </p:txBody>
      </p:sp>
      <p:sp>
        <p:nvSpPr>
          <p:cNvPr id="11" name="テキスト ボックス 10">
            <a:extLst>
              <a:ext uri="{FF2B5EF4-FFF2-40B4-BE49-F238E27FC236}">
                <a16:creationId xmlns:a16="http://schemas.microsoft.com/office/drawing/2014/main" id="{37A24F43-5E12-4D4E-ABA2-58EB4DDE1898}"/>
              </a:ext>
            </a:extLst>
          </p:cNvPr>
          <p:cNvSpPr txBox="1"/>
          <p:nvPr/>
        </p:nvSpPr>
        <p:spPr>
          <a:xfrm>
            <a:off x="3736794" y="5391150"/>
            <a:ext cx="2448106" cy="584775"/>
          </a:xfrm>
          <a:prstGeom prst="rect">
            <a:avLst/>
          </a:prstGeom>
          <a:noFill/>
        </p:spPr>
        <p:txBody>
          <a:bodyPr wrap="none" rtlCol="0">
            <a:spAutoFit/>
          </a:bodyPr>
          <a:lstStyle/>
          <a:p>
            <a:r>
              <a:rPr kumimoji="1" lang="ja-JP" altLang="en-US" sz="3200" b="1" dirty="0">
                <a:solidFill>
                  <a:srgbClr val="EA5506"/>
                </a:solidFill>
              </a:rPr>
              <a:t>ＪａｖａＳｃｒｉｐｔ</a:t>
            </a:r>
          </a:p>
        </p:txBody>
      </p:sp>
    </p:spTree>
    <p:extLst>
      <p:ext uri="{BB962C8B-B14F-4D97-AF65-F5344CB8AC3E}">
        <p14:creationId xmlns:p14="http://schemas.microsoft.com/office/powerpoint/2010/main" val="2873820503"/>
      </p:ext>
    </p:extLst>
  </p:cSld>
  <p:clrMapOvr>
    <a:masterClrMapping/>
  </p:clrMapOvr>
  <mc:AlternateContent xmlns:mc="http://schemas.openxmlformats.org/markup-compatibility/2006" xmlns:p14="http://schemas.microsoft.com/office/powerpoint/2010/main">
    <mc:Choice Requires="p14">
      <p:transition p14:dur="10" advTm="10000"/>
    </mc:Choice>
    <mc:Fallback xmlns="">
      <p:transition advTm="10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3AC904-E05A-4B76-BD33-76A9B562CB63}"/>
              </a:ext>
            </a:extLst>
          </p:cNvPr>
          <p:cNvSpPr txBox="1"/>
          <p:nvPr/>
        </p:nvSpPr>
        <p:spPr>
          <a:xfrm>
            <a:off x="633044" y="-10745"/>
            <a:ext cx="11218985" cy="584775"/>
          </a:xfrm>
          <a:prstGeom prst="rect">
            <a:avLst/>
          </a:prstGeom>
          <a:noFill/>
        </p:spPr>
        <p:txBody>
          <a:bodyPr wrap="square" rtlCol="0">
            <a:spAutoFit/>
          </a:bodyPr>
          <a:lstStyle/>
          <a:p>
            <a:r>
              <a:rPr lang="en-US" altLang="ja-JP" sz="3200" b="1" dirty="0">
                <a:solidFill>
                  <a:schemeClr val="bg1"/>
                </a:solidFill>
                <a:latin typeface="+mj-ea"/>
                <a:ea typeface="+mj-ea"/>
              </a:rPr>
              <a:t>HTML</a:t>
            </a:r>
            <a:r>
              <a:rPr lang="ja-JP" altLang="en-US" sz="3200" b="1" dirty="0">
                <a:solidFill>
                  <a:schemeClr val="bg1"/>
                </a:solidFill>
                <a:latin typeface="+mj-ea"/>
                <a:ea typeface="+mj-ea"/>
              </a:rPr>
              <a:t>ファイル</a:t>
            </a:r>
            <a:endParaRPr kumimoji="1" lang="ja-JP" altLang="en-US" sz="3200" b="1" dirty="0">
              <a:solidFill>
                <a:schemeClr val="bg1"/>
              </a:solidFill>
              <a:latin typeface="+mj-ea"/>
              <a:ea typeface="+mj-ea"/>
            </a:endParaRPr>
          </a:p>
        </p:txBody>
      </p:sp>
      <p:sp>
        <p:nvSpPr>
          <p:cNvPr id="6" name="正方形/長方形 5">
            <a:extLst>
              <a:ext uri="{FF2B5EF4-FFF2-40B4-BE49-F238E27FC236}">
                <a16:creationId xmlns:a16="http://schemas.microsoft.com/office/drawing/2014/main" id="{5B0592DA-DBD0-4E41-AA17-2082ED7F8610}"/>
              </a:ext>
            </a:extLst>
          </p:cNvPr>
          <p:cNvSpPr/>
          <p:nvPr/>
        </p:nvSpPr>
        <p:spPr>
          <a:xfrm>
            <a:off x="353961" y="697448"/>
            <a:ext cx="11498068" cy="605260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US" altLang="ja-JP" sz="2200" dirty="0">
                <a:latin typeface="+mn-ea"/>
              </a:rPr>
              <a:t>&lt;!DOCTYPE html&gt;</a:t>
            </a:r>
          </a:p>
          <a:p>
            <a:r>
              <a:rPr lang="en-US" altLang="ja-JP" sz="2200" dirty="0">
                <a:latin typeface="+mn-ea"/>
              </a:rPr>
              <a:t>&lt;html&gt;</a:t>
            </a:r>
          </a:p>
          <a:p>
            <a:r>
              <a:rPr lang="en-US" altLang="ja-JP" sz="2200" dirty="0">
                <a:latin typeface="+mn-ea"/>
              </a:rPr>
              <a:t>  &lt;head&gt;</a:t>
            </a:r>
          </a:p>
          <a:p>
            <a:r>
              <a:rPr lang="en-US" altLang="ja-JP" sz="2200" dirty="0">
                <a:latin typeface="+mn-ea"/>
              </a:rPr>
              <a:t>    &lt;meta charset="UTF-8" /&gt;</a:t>
            </a:r>
          </a:p>
          <a:p>
            <a:r>
              <a:rPr lang="en-US" altLang="ja-JP" sz="2200" dirty="0">
                <a:latin typeface="+mn-ea"/>
              </a:rPr>
              <a:t>    &lt;meta</a:t>
            </a:r>
          </a:p>
          <a:p>
            <a:r>
              <a:rPr lang="en-US" altLang="ja-JP" sz="2200" dirty="0">
                <a:latin typeface="+mn-ea"/>
              </a:rPr>
              <a:t>      content="width=device-width, user-scalable=no, initial-scale=1"</a:t>
            </a:r>
          </a:p>
          <a:p>
            <a:r>
              <a:rPr lang="en-US" altLang="ja-JP" sz="2200" dirty="0">
                <a:latin typeface="+mn-ea"/>
              </a:rPr>
              <a:t>      name="viewport"</a:t>
            </a:r>
          </a:p>
          <a:p>
            <a:r>
              <a:rPr lang="en-US" altLang="ja-JP" sz="2200" dirty="0">
                <a:latin typeface="+mn-ea"/>
              </a:rPr>
              <a:t>    /&gt;</a:t>
            </a:r>
          </a:p>
          <a:p>
            <a:r>
              <a:rPr lang="en-US" altLang="ja-JP" sz="2200" dirty="0">
                <a:latin typeface="+mn-ea"/>
              </a:rPr>
              <a:t>    &lt;title&gt;LED Blink&lt;/title&gt;</a:t>
            </a:r>
          </a:p>
          <a:p>
            <a:r>
              <a:rPr lang="en-US" altLang="ja-JP" sz="2200" dirty="0">
                <a:latin typeface="+mn-ea"/>
              </a:rPr>
              <a:t>    &lt;script </a:t>
            </a:r>
            <a:r>
              <a:rPr lang="en-US" altLang="ja-JP" sz="2200" dirty="0" err="1">
                <a:latin typeface="+mn-ea"/>
              </a:rPr>
              <a:t>src</a:t>
            </a:r>
            <a:r>
              <a:rPr lang="en-US" altLang="ja-JP" sz="2200" dirty="0">
                <a:latin typeface="+mn-ea"/>
              </a:rPr>
              <a:t>="</a:t>
            </a:r>
            <a:r>
              <a:rPr lang="en-US" altLang="ja-JP" sz="2200" dirty="0">
                <a:solidFill>
                  <a:srgbClr val="FFFF00"/>
                </a:solidFill>
                <a:latin typeface="+mn-ea"/>
              </a:rPr>
              <a:t>https://r.chirimen.org/polyfill.js</a:t>
            </a:r>
            <a:r>
              <a:rPr lang="en-US" altLang="ja-JP" sz="2200" dirty="0">
                <a:latin typeface="+mn-ea"/>
              </a:rPr>
              <a:t>"&gt;&lt;/script&gt;</a:t>
            </a:r>
          </a:p>
          <a:p>
            <a:r>
              <a:rPr lang="en-US" altLang="ja-JP" sz="2200" dirty="0">
                <a:latin typeface="+mn-ea"/>
              </a:rPr>
              <a:t>    &lt;style&gt;</a:t>
            </a:r>
          </a:p>
          <a:p>
            <a:r>
              <a:rPr lang="en-US" altLang="ja-JP" sz="2200" dirty="0">
                <a:latin typeface="+mn-ea"/>
              </a:rPr>
              <a:t>      </a:t>
            </a:r>
            <a:r>
              <a:rPr lang="ja-JP" altLang="en-US" sz="2200" dirty="0">
                <a:latin typeface="+mn-ea"/>
              </a:rPr>
              <a:t>～省略～</a:t>
            </a:r>
            <a:endParaRPr lang="en-US" altLang="ja-JP" sz="2200" dirty="0">
              <a:latin typeface="+mn-ea"/>
            </a:endParaRPr>
          </a:p>
          <a:p>
            <a:r>
              <a:rPr lang="en-US" altLang="ja-JP" sz="2200" dirty="0">
                <a:latin typeface="+mn-ea"/>
              </a:rPr>
              <a:t>    &lt;/style&gt;</a:t>
            </a:r>
          </a:p>
          <a:p>
            <a:r>
              <a:rPr lang="en-US" altLang="ja-JP" sz="2200" dirty="0">
                <a:latin typeface="+mn-ea"/>
              </a:rPr>
              <a:t>  &lt;/head&gt;</a:t>
            </a:r>
          </a:p>
          <a:p>
            <a:r>
              <a:rPr lang="en-US" altLang="ja-JP" sz="2200" dirty="0">
                <a:latin typeface="+mn-ea"/>
              </a:rPr>
              <a:t>  &lt;body&gt;</a:t>
            </a:r>
          </a:p>
          <a:p>
            <a:r>
              <a:rPr lang="en-US" altLang="ja-JP" sz="2200" dirty="0">
                <a:latin typeface="+mn-ea"/>
              </a:rPr>
              <a:t>    &lt;p&gt;LED→GPIO-26&lt;/p&gt;</a:t>
            </a:r>
          </a:p>
          <a:p>
            <a:r>
              <a:rPr lang="en-US" altLang="ja-JP" sz="2200" dirty="0">
                <a:latin typeface="+mn-ea"/>
              </a:rPr>
              <a:t>  &lt;/body&gt;</a:t>
            </a:r>
          </a:p>
          <a:p>
            <a:r>
              <a:rPr lang="en-US" altLang="ja-JP" sz="2200" dirty="0">
                <a:latin typeface="+mn-ea"/>
              </a:rPr>
              <a:t>&lt;/html&gt;</a:t>
            </a:r>
          </a:p>
        </p:txBody>
      </p:sp>
      <p:sp>
        <p:nvSpPr>
          <p:cNvPr id="2" name="吹き出し: 四角形 1">
            <a:extLst>
              <a:ext uri="{FF2B5EF4-FFF2-40B4-BE49-F238E27FC236}">
                <a16:creationId xmlns:a16="http://schemas.microsoft.com/office/drawing/2014/main" id="{EAF7497A-0E1D-4230-A19A-FCADD631C6CF}"/>
              </a:ext>
            </a:extLst>
          </p:cNvPr>
          <p:cNvSpPr/>
          <p:nvPr/>
        </p:nvSpPr>
        <p:spPr>
          <a:xfrm>
            <a:off x="4337050" y="4330700"/>
            <a:ext cx="4025900" cy="908050"/>
          </a:xfrm>
          <a:prstGeom prst="wedgeRectCallout">
            <a:avLst>
              <a:gd name="adj1" fmla="val -24662"/>
              <a:gd name="adj2" fmla="val -80441"/>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dirty="0"/>
              <a:t>ハードウェアにアクセスするための機能</a:t>
            </a:r>
            <a:endParaRPr kumimoji="1" lang="en-US" altLang="ja-JP" dirty="0"/>
          </a:p>
          <a:p>
            <a:pPr algn="ctr"/>
            <a:r>
              <a:rPr lang="en-US" altLang="ja-JP" dirty="0"/>
              <a:t>Web GPIO, Web I2C</a:t>
            </a:r>
          </a:p>
          <a:p>
            <a:pPr algn="ctr"/>
            <a:r>
              <a:rPr kumimoji="1" lang="ja-JP" altLang="en-US" dirty="0"/>
              <a:t>機能を提供するライブラリ</a:t>
            </a:r>
          </a:p>
        </p:txBody>
      </p:sp>
    </p:spTree>
    <p:extLst>
      <p:ext uri="{BB962C8B-B14F-4D97-AF65-F5344CB8AC3E}">
        <p14:creationId xmlns:p14="http://schemas.microsoft.com/office/powerpoint/2010/main" val="28368083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3AC904-E05A-4B76-BD33-76A9B562CB63}"/>
              </a:ext>
            </a:extLst>
          </p:cNvPr>
          <p:cNvSpPr txBox="1"/>
          <p:nvPr/>
        </p:nvSpPr>
        <p:spPr>
          <a:xfrm>
            <a:off x="633044" y="-4395"/>
            <a:ext cx="11218985" cy="584775"/>
          </a:xfrm>
          <a:prstGeom prst="rect">
            <a:avLst/>
          </a:prstGeom>
          <a:noFill/>
        </p:spPr>
        <p:txBody>
          <a:bodyPr wrap="square" rtlCol="0">
            <a:spAutoFit/>
          </a:bodyPr>
          <a:lstStyle/>
          <a:p>
            <a:r>
              <a:rPr lang="en-US" altLang="ja-JP" sz="3200" b="1" dirty="0">
                <a:solidFill>
                  <a:schemeClr val="bg1"/>
                </a:solidFill>
                <a:latin typeface="+mj-ea"/>
                <a:ea typeface="+mj-ea"/>
              </a:rPr>
              <a:t>JavaScript</a:t>
            </a:r>
            <a:r>
              <a:rPr lang="ja-JP" altLang="en-US" sz="3200" b="1" dirty="0">
                <a:solidFill>
                  <a:schemeClr val="bg1"/>
                </a:solidFill>
                <a:latin typeface="+mj-ea"/>
                <a:ea typeface="+mj-ea"/>
              </a:rPr>
              <a:t>ファイル</a:t>
            </a:r>
            <a:endParaRPr kumimoji="1" lang="ja-JP" altLang="en-US" sz="3200" b="1" dirty="0">
              <a:solidFill>
                <a:schemeClr val="bg1"/>
              </a:solidFill>
              <a:latin typeface="+mj-ea"/>
              <a:ea typeface="+mj-ea"/>
            </a:endParaRPr>
          </a:p>
        </p:txBody>
      </p:sp>
      <p:sp>
        <p:nvSpPr>
          <p:cNvPr id="6" name="正方形/長方形 5">
            <a:extLst>
              <a:ext uri="{FF2B5EF4-FFF2-40B4-BE49-F238E27FC236}">
                <a16:creationId xmlns:a16="http://schemas.microsoft.com/office/drawing/2014/main" id="{5B0592DA-DBD0-4E41-AA17-2082ED7F8610}"/>
              </a:ext>
            </a:extLst>
          </p:cNvPr>
          <p:cNvSpPr/>
          <p:nvPr/>
        </p:nvSpPr>
        <p:spPr>
          <a:xfrm>
            <a:off x="353961" y="1366919"/>
            <a:ext cx="11498068" cy="490831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US" altLang="ja-JP" sz="2200" dirty="0">
                <a:latin typeface="+mn-ea"/>
              </a:rPr>
              <a:t>main();</a:t>
            </a:r>
          </a:p>
          <a:p>
            <a:endParaRPr lang="en-US" altLang="ja-JP" sz="2200" dirty="0">
              <a:latin typeface="+mn-ea"/>
            </a:endParaRPr>
          </a:p>
          <a:p>
            <a:r>
              <a:rPr lang="en-US" altLang="ja-JP" sz="2200" dirty="0">
                <a:latin typeface="+mn-ea"/>
              </a:rPr>
              <a:t>async function main() {</a:t>
            </a:r>
          </a:p>
          <a:p>
            <a:r>
              <a:rPr lang="en-US" altLang="ja-JP" sz="2200" dirty="0">
                <a:latin typeface="+mn-ea"/>
              </a:rPr>
              <a:t>  var </a:t>
            </a:r>
            <a:r>
              <a:rPr lang="en-US" altLang="ja-JP" sz="2200" dirty="0" err="1">
                <a:latin typeface="+mn-ea"/>
              </a:rPr>
              <a:t>gpioAccess</a:t>
            </a:r>
            <a:r>
              <a:rPr lang="en-US" altLang="ja-JP" sz="2200" dirty="0">
                <a:latin typeface="+mn-ea"/>
              </a:rPr>
              <a:t> = await </a:t>
            </a:r>
            <a:r>
              <a:rPr lang="en-US" altLang="ja-JP" sz="2200" dirty="0" err="1">
                <a:latin typeface="+mn-ea"/>
              </a:rPr>
              <a:t>navigator.requestGPIOAccess</a:t>
            </a:r>
            <a:r>
              <a:rPr lang="en-US" altLang="ja-JP" sz="2200" dirty="0">
                <a:latin typeface="+mn-ea"/>
              </a:rPr>
              <a:t>(); // GPIO </a:t>
            </a:r>
            <a:r>
              <a:rPr lang="ja-JP" altLang="en-US" sz="2200" dirty="0">
                <a:latin typeface="+mn-ea"/>
              </a:rPr>
              <a:t>を操作する</a:t>
            </a:r>
          </a:p>
          <a:p>
            <a:r>
              <a:rPr lang="ja-JP" altLang="en-US" sz="2200" dirty="0">
                <a:latin typeface="+mn-ea"/>
              </a:rPr>
              <a:t>  </a:t>
            </a:r>
            <a:r>
              <a:rPr lang="en-US" altLang="ja-JP" sz="2200" dirty="0">
                <a:latin typeface="+mn-ea"/>
              </a:rPr>
              <a:t>var port = </a:t>
            </a:r>
            <a:r>
              <a:rPr lang="en-US" altLang="ja-JP" sz="2200" dirty="0" err="1">
                <a:latin typeface="+mn-ea"/>
              </a:rPr>
              <a:t>gpioAccess.ports.get</a:t>
            </a:r>
            <a:r>
              <a:rPr lang="en-US" altLang="ja-JP" sz="2200" dirty="0">
                <a:latin typeface="+mn-ea"/>
              </a:rPr>
              <a:t>(26); // 26 </a:t>
            </a:r>
            <a:r>
              <a:rPr lang="ja-JP" altLang="en-US" sz="2200" dirty="0">
                <a:latin typeface="+mn-ea"/>
              </a:rPr>
              <a:t>番ポートを操作する</a:t>
            </a:r>
          </a:p>
          <a:p>
            <a:r>
              <a:rPr lang="ja-JP" altLang="en-US" sz="2200" dirty="0">
                <a:latin typeface="+mn-ea"/>
              </a:rPr>
              <a:t>  </a:t>
            </a:r>
            <a:r>
              <a:rPr lang="en-US" altLang="ja-JP" sz="2200" dirty="0">
                <a:latin typeface="+mn-ea"/>
              </a:rPr>
              <a:t>var v = 0;</a:t>
            </a:r>
          </a:p>
          <a:p>
            <a:endParaRPr lang="en-US" altLang="ja-JP" sz="2200" dirty="0">
              <a:latin typeface="+mn-ea"/>
            </a:endParaRPr>
          </a:p>
          <a:p>
            <a:r>
              <a:rPr lang="en-US" altLang="ja-JP" sz="2200" dirty="0">
                <a:latin typeface="+mn-ea"/>
              </a:rPr>
              <a:t>  await </a:t>
            </a:r>
            <a:r>
              <a:rPr lang="en-US" altLang="ja-JP" sz="2200" dirty="0" err="1">
                <a:latin typeface="+mn-ea"/>
              </a:rPr>
              <a:t>port.export</a:t>
            </a:r>
            <a:r>
              <a:rPr lang="en-US" altLang="ja-JP" sz="2200" dirty="0">
                <a:latin typeface="+mn-ea"/>
              </a:rPr>
              <a:t>("out"); // </a:t>
            </a:r>
            <a:r>
              <a:rPr lang="ja-JP" altLang="en-US" sz="2200" dirty="0">
                <a:latin typeface="+mn-ea"/>
              </a:rPr>
              <a:t>ポートを出力モードに設定</a:t>
            </a:r>
          </a:p>
          <a:p>
            <a:r>
              <a:rPr lang="ja-JP" altLang="en-US" sz="2200" dirty="0">
                <a:latin typeface="+mn-ea"/>
              </a:rPr>
              <a:t>  </a:t>
            </a:r>
            <a:r>
              <a:rPr lang="en-US" altLang="ja-JP" sz="2200" dirty="0">
                <a:latin typeface="+mn-ea"/>
              </a:rPr>
              <a:t>for (;;) {</a:t>
            </a:r>
          </a:p>
          <a:p>
            <a:r>
              <a:rPr lang="en-US" altLang="ja-JP" sz="2200" dirty="0">
                <a:latin typeface="+mn-ea"/>
              </a:rPr>
              <a:t>    v = v === 0 ? 1 : 0; // </a:t>
            </a:r>
            <a:r>
              <a:rPr lang="ja-JP" altLang="en-US" sz="2200" dirty="0">
                <a:latin typeface="+mn-ea"/>
              </a:rPr>
              <a:t>ポートの出力値を </a:t>
            </a:r>
            <a:r>
              <a:rPr lang="en-US" altLang="ja-JP" sz="2200" dirty="0">
                <a:latin typeface="+mn-ea"/>
              </a:rPr>
              <a:t>0/1 </a:t>
            </a:r>
            <a:r>
              <a:rPr lang="ja-JP" altLang="en-US" sz="2200" dirty="0">
                <a:latin typeface="+mn-ea"/>
              </a:rPr>
              <a:t>交互に変更</a:t>
            </a:r>
          </a:p>
          <a:p>
            <a:r>
              <a:rPr lang="ja-JP" altLang="en-US" sz="2200" dirty="0">
                <a:latin typeface="+mn-ea"/>
              </a:rPr>
              <a:t>    </a:t>
            </a:r>
            <a:r>
              <a:rPr lang="en-US" altLang="ja-JP" sz="2200" dirty="0" err="1">
                <a:latin typeface="+mn-ea"/>
              </a:rPr>
              <a:t>port.write</a:t>
            </a:r>
            <a:r>
              <a:rPr lang="en-US" altLang="ja-JP" sz="2200" dirty="0">
                <a:latin typeface="+mn-ea"/>
              </a:rPr>
              <a:t>(v); // LED </a:t>
            </a:r>
            <a:r>
              <a:rPr lang="ja-JP" altLang="en-US" sz="2200" dirty="0">
                <a:latin typeface="+mn-ea"/>
              </a:rPr>
              <a:t>を </a:t>
            </a:r>
            <a:r>
              <a:rPr lang="en-US" altLang="ja-JP" sz="2200" dirty="0">
                <a:latin typeface="+mn-ea"/>
              </a:rPr>
              <a:t>ON/OFF </a:t>
            </a:r>
            <a:r>
              <a:rPr lang="ja-JP" altLang="en-US" sz="2200" dirty="0">
                <a:latin typeface="+mn-ea"/>
              </a:rPr>
              <a:t>する</a:t>
            </a:r>
          </a:p>
          <a:p>
            <a:r>
              <a:rPr lang="ja-JP" altLang="en-US" sz="2200" dirty="0">
                <a:latin typeface="+mn-ea"/>
              </a:rPr>
              <a:t>    </a:t>
            </a:r>
            <a:r>
              <a:rPr lang="en-US" altLang="ja-JP" sz="2200" dirty="0">
                <a:latin typeface="+mn-ea"/>
              </a:rPr>
              <a:t>await sleep(</a:t>
            </a:r>
            <a:r>
              <a:rPr lang="en-US" altLang="ja-JP" sz="2200" dirty="0">
                <a:solidFill>
                  <a:srgbClr val="FFFF00"/>
                </a:solidFill>
                <a:latin typeface="+mn-ea"/>
              </a:rPr>
              <a:t>1000</a:t>
            </a:r>
            <a:r>
              <a:rPr lang="en-US" altLang="ja-JP" sz="2200" dirty="0">
                <a:latin typeface="+mn-ea"/>
              </a:rPr>
              <a:t>); // </a:t>
            </a:r>
            <a:r>
              <a:rPr lang="ja-JP" altLang="en-US" sz="2200" dirty="0">
                <a:latin typeface="+mn-ea"/>
              </a:rPr>
              <a:t>繰り返し毎に </a:t>
            </a:r>
            <a:r>
              <a:rPr lang="en-US" altLang="ja-JP" sz="2200" dirty="0">
                <a:latin typeface="+mn-ea"/>
              </a:rPr>
              <a:t>1000ms </a:t>
            </a:r>
            <a:r>
              <a:rPr lang="ja-JP" altLang="en-US" sz="2200" dirty="0">
                <a:latin typeface="+mn-ea"/>
              </a:rPr>
              <a:t>待機</a:t>
            </a:r>
          </a:p>
          <a:p>
            <a:r>
              <a:rPr lang="ja-JP" altLang="en-US" sz="2200" dirty="0">
                <a:latin typeface="+mn-ea"/>
              </a:rPr>
              <a:t>  </a:t>
            </a:r>
            <a:r>
              <a:rPr lang="en-US" altLang="ja-JP" sz="2200" dirty="0">
                <a:latin typeface="+mn-ea"/>
              </a:rPr>
              <a:t>}</a:t>
            </a:r>
          </a:p>
          <a:p>
            <a:r>
              <a:rPr lang="en-US" altLang="ja-JP" sz="2200" dirty="0">
                <a:latin typeface="+mn-ea"/>
              </a:rPr>
              <a:t>}</a:t>
            </a:r>
          </a:p>
        </p:txBody>
      </p:sp>
      <p:sp>
        <p:nvSpPr>
          <p:cNvPr id="7" name="正方形/長方形 6">
            <a:extLst>
              <a:ext uri="{FF2B5EF4-FFF2-40B4-BE49-F238E27FC236}">
                <a16:creationId xmlns:a16="http://schemas.microsoft.com/office/drawing/2014/main" id="{1FFABCF9-A174-45CD-8401-B5F1090FDEE9}"/>
              </a:ext>
            </a:extLst>
          </p:cNvPr>
          <p:cNvSpPr/>
          <p:nvPr/>
        </p:nvSpPr>
        <p:spPr>
          <a:xfrm>
            <a:off x="0" y="782144"/>
            <a:ext cx="12191999" cy="584775"/>
          </a:xfrm>
          <a:prstGeom prst="rect">
            <a:avLst/>
          </a:prstGeom>
        </p:spPr>
        <p:txBody>
          <a:bodyPr wrap="square">
            <a:spAutoFit/>
          </a:bodyPr>
          <a:lstStyle/>
          <a:p>
            <a:pPr algn="ctr"/>
            <a:r>
              <a:rPr lang="ja-JP" altLang="en-US" sz="3200" b="1" dirty="0">
                <a:latin typeface="+mn-ea"/>
              </a:rPr>
              <a:t>タイマーが満了するたびに</a:t>
            </a:r>
            <a:r>
              <a:rPr lang="en-US" altLang="ja-JP" sz="3200" b="1" dirty="0">
                <a:latin typeface="+mn-ea"/>
              </a:rPr>
              <a:t>LED</a:t>
            </a:r>
            <a:r>
              <a:rPr lang="ja-JP" altLang="en-US" sz="3200" b="1" dirty="0">
                <a:latin typeface="+mn-ea"/>
              </a:rPr>
              <a:t>がチカチカします。</a:t>
            </a:r>
          </a:p>
        </p:txBody>
      </p:sp>
      <p:sp>
        <p:nvSpPr>
          <p:cNvPr id="8" name="吹き出し: 四角形 7">
            <a:extLst>
              <a:ext uri="{FF2B5EF4-FFF2-40B4-BE49-F238E27FC236}">
                <a16:creationId xmlns:a16="http://schemas.microsoft.com/office/drawing/2014/main" id="{375118AF-5AFC-4375-B2D7-881DC4DB23B4}"/>
              </a:ext>
            </a:extLst>
          </p:cNvPr>
          <p:cNvSpPr/>
          <p:nvPr/>
        </p:nvSpPr>
        <p:spPr>
          <a:xfrm>
            <a:off x="2241550" y="5776761"/>
            <a:ext cx="2978150" cy="908050"/>
          </a:xfrm>
          <a:prstGeom prst="wedgeRectCallout">
            <a:avLst>
              <a:gd name="adj1" fmla="val -24662"/>
              <a:gd name="adj2" fmla="val -80441"/>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ja-JP" dirty="0"/>
              <a:t>LED</a:t>
            </a:r>
            <a:r>
              <a:rPr kumimoji="1" lang="ja-JP" altLang="en-US" dirty="0"/>
              <a:t>がチカチカする周期</a:t>
            </a:r>
            <a:endParaRPr kumimoji="1" lang="en-US" altLang="ja-JP" dirty="0"/>
          </a:p>
          <a:p>
            <a:pPr algn="ctr"/>
            <a:r>
              <a:rPr kumimoji="1" lang="ja-JP" altLang="en-US" dirty="0"/>
              <a:t>を変更してみよう！！</a:t>
            </a:r>
          </a:p>
        </p:txBody>
      </p:sp>
    </p:spTree>
    <p:extLst>
      <p:ext uri="{BB962C8B-B14F-4D97-AF65-F5344CB8AC3E}">
        <p14:creationId xmlns:p14="http://schemas.microsoft.com/office/powerpoint/2010/main" val="353023840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5B8FC1E-40D3-4358-916F-16AF04990315}"/>
              </a:ext>
            </a:extLst>
          </p:cNvPr>
          <p:cNvSpPr txBox="1"/>
          <p:nvPr/>
        </p:nvSpPr>
        <p:spPr>
          <a:xfrm>
            <a:off x="633044" y="-1905"/>
            <a:ext cx="11218985" cy="584775"/>
          </a:xfrm>
          <a:prstGeom prst="rect">
            <a:avLst/>
          </a:prstGeom>
          <a:noFill/>
        </p:spPr>
        <p:txBody>
          <a:bodyPr wrap="square" rtlCol="0">
            <a:spAutoFit/>
          </a:bodyPr>
          <a:lstStyle/>
          <a:p>
            <a:r>
              <a:rPr lang="en-US" altLang="ja-JP" sz="3200" b="1" dirty="0">
                <a:solidFill>
                  <a:schemeClr val="bg1"/>
                </a:solidFill>
                <a:latin typeface="+mj-ea"/>
                <a:ea typeface="+mj-ea"/>
              </a:rPr>
              <a:t>1</a:t>
            </a:r>
            <a:r>
              <a:rPr lang="ja-JP" altLang="en-US" sz="3200" b="1" dirty="0">
                <a:solidFill>
                  <a:schemeClr val="bg1"/>
                </a:solidFill>
                <a:latin typeface="+mj-ea"/>
                <a:ea typeface="+mj-ea"/>
              </a:rPr>
              <a:t>日目午前のまとめ</a:t>
            </a:r>
            <a:endParaRPr kumimoji="1" lang="ja-JP" altLang="en-US" sz="3200" b="1" dirty="0">
              <a:solidFill>
                <a:schemeClr val="bg1"/>
              </a:solidFill>
              <a:latin typeface="+mj-ea"/>
              <a:ea typeface="+mj-ea"/>
            </a:endParaRPr>
          </a:p>
        </p:txBody>
      </p:sp>
      <p:sp>
        <p:nvSpPr>
          <p:cNvPr id="9" name="正方形/長方形 8">
            <a:extLst>
              <a:ext uri="{FF2B5EF4-FFF2-40B4-BE49-F238E27FC236}">
                <a16:creationId xmlns:a16="http://schemas.microsoft.com/office/drawing/2014/main" id="{9E85CA4E-E24B-48F4-9733-41CCA7E2B436}"/>
              </a:ext>
            </a:extLst>
          </p:cNvPr>
          <p:cNvSpPr/>
          <p:nvPr/>
        </p:nvSpPr>
        <p:spPr>
          <a:xfrm>
            <a:off x="312968" y="641370"/>
            <a:ext cx="11566063" cy="6001643"/>
          </a:xfrm>
          <a:prstGeom prst="rect">
            <a:avLst/>
          </a:prstGeom>
        </p:spPr>
        <p:txBody>
          <a:bodyPr wrap="square">
            <a:spAutoFit/>
          </a:bodyPr>
          <a:lstStyle/>
          <a:p>
            <a:r>
              <a:rPr lang="ja-JP" altLang="en-US" sz="3200" b="1" dirty="0">
                <a:latin typeface="+mn-ea"/>
              </a:rPr>
              <a:t>本日のゴール</a:t>
            </a:r>
            <a:endParaRPr lang="en-US" altLang="ja-JP" sz="3200" b="1" dirty="0">
              <a:latin typeface="+mn-ea"/>
            </a:endParaRPr>
          </a:p>
          <a:p>
            <a:r>
              <a:rPr lang="ja-JP" altLang="en-US" sz="3200" dirty="0">
                <a:latin typeface="+mn-ea"/>
              </a:rPr>
              <a:t>　各種センサーやアクチュエーターの制御方法を理解すること</a:t>
            </a:r>
            <a:endParaRPr lang="en-US" altLang="ja-JP" sz="3200" dirty="0">
              <a:latin typeface="+mn-ea"/>
            </a:endParaRPr>
          </a:p>
          <a:p>
            <a:endParaRPr lang="en-US" altLang="ja-JP" sz="1600" dirty="0">
              <a:latin typeface="+mn-ea"/>
            </a:endParaRPr>
          </a:p>
          <a:p>
            <a:r>
              <a:rPr lang="ja-JP" altLang="en-US" sz="3200" dirty="0">
                <a:latin typeface="+mn-ea"/>
              </a:rPr>
              <a:t>基礎編</a:t>
            </a:r>
            <a:endParaRPr lang="en-US" altLang="ja-JP" sz="3200" dirty="0">
              <a:latin typeface="+mn-ea"/>
            </a:endParaRPr>
          </a:p>
          <a:p>
            <a:r>
              <a:rPr lang="ja-JP" altLang="en-US" sz="3200" dirty="0">
                <a:latin typeface="+mn-ea"/>
              </a:rPr>
              <a:t>　</a:t>
            </a:r>
            <a:r>
              <a:rPr lang="en-US" altLang="ja-JP" sz="3200" dirty="0">
                <a:solidFill>
                  <a:srgbClr val="EA5506"/>
                </a:solidFill>
                <a:latin typeface="+mn-ea"/>
              </a:rPr>
              <a:t>0. L</a:t>
            </a:r>
            <a:r>
              <a:rPr lang="ja-JP" altLang="en-US" sz="3200" dirty="0">
                <a:solidFill>
                  <a:srgbClr val="EA5506"/>
                </a:solidFill>
                <a:latin typeface="+mn-ea"/>
              </a:rPr>
              <a:t>チカしてしてみよう（初めての</a:t>
            </a:r>
            <a:r>
              <a:rPr lang="en-US" altLang="ja-JP" sz="3200" dirty="0">
                <a:solidFill>
                  <a:srgbClr val="EA5506"/>
                </a:solidFill>
                <a:latin typeface="+mn-ea"/>
              </a:rPr>
              <a:t>GPIO</a:t>
            </a:r>
            <a:r>
              <a:rPr lang="ja-JP" altLang="en-US" sz="3200" dirty="0">
                <a:solidFill>
                  <a:srgbClr val="EA5506"/>
                </a:solidFill>
                <a:latin typeface="+mn-ea"/>
              </a:rPr>
              <a:t>）</a:t>
            </a:r>
            <a:r>
              <a:rPr lang="en-US" altLang="ja-JP" sz="3200" dirty="0">
                <a:solidFill>
                  <a:srgbClr val="EA5506"/>
                </a:solidFill>
                <a:latin typeface="+mn-ea"/>
              </a:rPr>
              <a:t>※</a:t>
            </a:r>
            <a:r>
              <a:rPr lang="ja-JP" altLang="en-US" sz="3200" dirty="0">
                <a:solidFill>
                  <a:srgbClr val="EA5506"/>
                </a:solidFill>
                <a:latin typeface="+mn-ea"/>
              </a:rPr>
              <a:t>全体講習→完了</a:t>
            </a:r>
            <a:endParaRPr lang="en-US" altLang="ja-JP" sz="3200" dirty="0">
              <a:solidFill>
                <a:srgbClr val="EA5506"/>
              </a:solidFill>
              <a:latin typeface="+mn-ea"/>
            </a:endParaRPr>
          </a:p>
          <a:p>
            <a:r>
              <a:rPr lang="ja-JP" altLang="en-US" sz="3200" dirty="0">
                <a:latin typeface="+mn-ea"/>
              </a:rPr>
              <a:t>　</a:t>
            </a:r>
            <a:r>
              <a:rPr lang="en-US" altLang="ja-JP" sz="3200" dirty="0">
                <a:latin typeface="+mn-ea"/>
              </a:rPr>
              <a:t>1. GPIO</a:t>
            </a:r>
            <a:r>
              <a:rPr lang="ja-JP" altLang="en-US" sz="3200" dirty="0">
                <a:latin typeface="+mn-ea"/>
              </a:rPr>
              <a:t>の使い方</a:t>
            </a:r>
            <a:endParaRPr lang="en-US" altLang="ja-JP" sz="3200" dirty="0">
              <a:latin typeface="+mn-ea"/>
            </a:endParaRPr>
          </a:p>
          <a:p>
            <a:r>
              <a:rPr lang="ja-JP" altLang="en-US" sz="3200" dirty="0">
                <a:latin typeface="+mn-ea"/>
              </a:rPr>
              <a:t>　</a:t>
            </a:r>
            <a:r>
              <a:rPr lang="en-US" altLang="ja-JP" sz="3200" dirty="0">
                <a:latin typeface="+mn-ea"/>
              </a:rPr>
              <a:t>2. </a:t>
            </a:r>
            <a:r>
              <a:rPr lang="ja-JP" altLang="en-US" sz="3200" dirty="0">
                <a:latin typeface="+mn-ea"/>
              </a:rPr>
              <a:t>センサーを使ってみよう（初めての</a:t>
            </a:r>
            <a:r>
              <a:rPr lang="en-US" altLang="ja-JP" sz="3200" dirty="0">
                <a:latin typeface="+mn-ea"/>
              </a:rPr>
              <a:t>I2C</a:t>
            </a:r>
            <a:r>
              <a:rPr lang="ja-JP" altLang="en-US" sz="3200" dirty="0">
                <a:latin typeface="+mn-ea"/>
              </a:rPr>
              <a:t>）</a:t>
            </a:r>
            <a:br>
              <a:rPr lang="en-US" altLang="ja-JP" sz="3200" dirty="0">
                <a:latin typeface="+mn-ea"/>
              </a:rPr>
            </a:br>
            <a:endParaRPr lang="en-US" altLang="ja-JP" sz="1600" dirty="0">
              <a:latin typeface="+mn-ea"/>
            </a:endParaRPr>
          </a:p>
          <a:p>
            <a:r>
              <a:rPr lang="ja-JP" altLang="en-US" sz="3200" dirty="0">
                <a:latin typeface="+mn-ea"/>
              </a:rPr>
              <a:t>応用編</a:t>
            </a:r>
            <a:endParaRPr lang="en-US" altLang="ja-JP" sz="3200" dirty="0">
              <a:latin typeface="+mn-ea"/>
            </a:endParaRPr>
          </a:p>
          <a:p>
            <a:r>
              <a:rPr lang="ja-JP" altLang="en-US" sz="3200" dirty="0">
                <a:latin typeface="+mn-ea"/>
              </a:rPr>
              <a:t>　</a:t>
            </a:r>
            <a:r>
              <a:rPr lang="en-US" altLang="ja-JP" sz="3200" dirty="0">
                <a:latin typeface="+mn-ea"/>
              </a:rPr>
              <a:t>3. I2C</a:t>
            </a:r>
            <a:r>
              <a:rPr lang="ja-JP" altLang="en-US" sz="3200" dirty="0">
                <a:latin typeface="+mn-ea"/>
              </a:rPr>
              <a:t>の使い方</a:t>
            </a:r>
            <a:endParaRPr lang="en-US" altLang="ja-JP" sz="3200" dirty="0">
              <a:latin typeface="+mn-ea"/>
            </a:endParaRPr>
          </a:p>
          <a:p>
            <a:r>
              <a:rPr lang="ja-JP" altLang="en-US" sz="3200" dirty="0">
                <a:latin typeface="+mn-ea"/>
              </a:rPr>
              <a:t>　</a:t>
            </a:r>
            <a:r>
              <a:rPr lang="en-US" altLang="ja-JP" sz="3200" dirty="0">
                <a:latin typeface="+mn-ea"/>
              </a:rPr>
              <a:t>4. GPIO/I2C</a:t>
            </a:r>
            <a:r>
              <a:rPr lang="ja-JP" altLang="en-US" sz="3200" dirty="0">
                <a:latin typeface="+mn-ea"/>
              </a:rPr>
              <a:t>のまとめ</a:t>
            </a:r>
            <a:endParaRPr lang="en-US" altLang="ja-JP" sz="3200" dirty="0">
              <a:latin typeface="+mn-ea"/>
            </a:endParaRPr>
          </a:p>
          <a:p>
            <a:endParaRPr lang="en-US" altLang="ja-JP" sz="3200" dirty="0">
              <a:latin typeface="+mn-ea"/>
            </a:endParaRPr>
          </a:p>
          <a:p>
            <a:r>
              <a:rPr lang="en-US" altLang="ja-JP" sz="3200" dirty="0">
                <a:latin typeface="+mn-ea"/>
              </a:rPr>
              <a:t>Examples</a:t>
            </a:r>
            <a:r>
              <a:rPr lang="ja-JP" altLang="en-US" sz="3200" dirty="0">
                <a:latin typeface="+mn-ea"/>
              </a:rPr>
              <a:t>（時間があれば）</a:t>
            </a:r>
            <a:endParaRPr lang="en-US" altLang="ja-JP" sz="3200" dirty="0">
              <a:latin typeface="+mn-ea"/>
            </a:endParaRPr>
          </a:p>
        </p:txBody>
      </p:sp>
    </p:spTree>
    <p:extLst>
      <p:ext uri="{BB962C8B-B14F-4D97-AF65-F5344CB8AC3E}">
        <p14:creationId xmlns:p14="http://schemas.microsoft.com/office/powerpoint/2010/main" val="2015927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A27A556-6B49-4EBD-8530-CA7B3462DA9F}"/>
              </a:ext>
            </a:extLst>
          </p:cNvPr>
          <p:cNvPicPr>
            <a:picLocks noChangeAspect="1"/>
          </p:cNvPicPr>
          <p:nvPr/>
        </p:nvPicPr>
        <p:blipFill>
          <a:blip r:embed="rId2"/>
          <a:stretch>
            <a:fillRect/>
          </a:stretch>
        </p:blipFill>
        <p:spPr>
          <a:xfrm>
            <a:off x="1519235" y="1495425"/>
            <a:ext cx="9153525" cy="5362575"/>
          </a:xfrm>
          <a:prstGeom prst="rect">
            <a:avLst/>
          </a:prstGeom>
        </p:spPr>
      </p:pic>
      <p:sp>
        <p:nvSpPr>
          <p:cNvPr id="4" name="テキスト ボックス 3">
            <a:extLst>
              <a:ext uri="{FF2B5EF4-FFF2-40B4-BE49-F238E27FC236}">
                <a16:creationId xmlns:a16="http://schemas.microsoft.com/office/drawing/2014/main" id="{C5B8FC1E-40D3-4358-916F-16AF04990315}"/>
              </a:ext>
            </a:extLst>
          </p:cNvPr>
          <p:cNvSpPr txBox="1"/>
          <p:nvPr/>
        </p:nvSpPr>
        <p:spPr>
          <a:xfrm>
            <a:off x="633044" y="-4395"/>
            <a:ext cx="11218985" cy="584775"/>
          </a:xfrm>
          <a:prstGeom prst="rect">
            <a:avLst/>
          </a:prstGeom>
          <a:noFill/>
        </p:spPr>
        <p:txBody>
          <a:bodyPr wrap="square" rtlCol="0">
            <a:spAutoFit/>
          </a:bodyPr>
          <a:lstStyle/>
          <a:p>
            <a:r>
              <a:rPr lang="ja-JP" altLang="en-US" sz="3200" b="1" dirty="0">
                <a:solidFill>
                  <a:schemeClr val="bg1"/>
                </a:solidFill>
                <a:latin typeface="+mj-ea"/>
                <a:ea typeface="+mj-ea"/>
              </a:rPr>
              <a:t>チュートリアル</a:t>
            </a:r>
            <a:endParaRPr kumimoji="1" lang="ja-JP" altLang="en-US" sz="3200" b="1" dirty="0">
              <a:solidFill>
                <a:schemeClr val="bg1"/>
              </a:solidFill>
              <a:latin typeface="+mj-ea"/>
              <a:ea typeface="+mj-ea"/>
            </a:endParaRPr>
          </a:p>
        </p:txBody>
      </p:sp>
      <p:sp>
        <p:nvSpPr>
          <p:cNvPr id="7" name="テキスト ボックス 6">
            <a:extLst>
              <a:ext uri="{FF2B5EF4-FFF2-40B4-BE49-F238E27FC236}">
                <a16:creationId xmlns:a16="http://schemas.microsoft.com/office/drawing/2014/main" id="{E808898F-1EE5-463E-BAEB-6BFB6E6B994F}"/>
              </a:ext>
            </a:extLst>
          </p:cNvPr>
          <p:cNvSpPr txBox="1"/>
          <p:nvPr/>
        </p:nvSpPr>
        <p:spPr>
          <a:xfrm>
            <a:off x="329010" y="663248"/>
            <a:ext cx="11533977" cy="646331"/>
          </a:xfrm>
          <a:prstGeom prst="rect">
            <a:avLst/>
          </a:prstGeom>
          <a:noFill/>
        </p:spPr>
        <p:txBody>
          <a:bodyPr wrap="square" rtlCol="0">
            <a:spAutoFit/>
          </a:bodyPr>
          <a:lstStyle/>
          <a:p>
            <a:pPr algn="ctr"/>
            <a:r>
              <a:rPr kumimoji="1" lang="ja-JP" altLang="en-US" sz="3600" b="1" dirty="0">
                <a:latin typeface="+mn-ea"/>
              </a:rPr>
              <a:t>続きは自分のペースで理解を深めながら進めてください。</a:t>
            </a:r>
            <a:endParaRPr kumimoji="1" lang="en-US" altLang="ja-JP" sz="3600" b="1" dirty="0">
              <a:latin typeface="+mn-ea"/>
            </a:endParaRPr>
          </a:p>
        </p:txBody>
      </p:sp>
      <p:sp>
        <p:nvSpPr>
          <p:cNvPr id="8" name="矢印: 右 7">
            <a:extLst>
              <a:ext uri="{FF2B5EF4-FFF2-40B4-BE49-F238E27FC236}">
                <a16:creationId xmlns:a16="http://schemas.microsoft.com/office/drawing/2014/main" id="{37A13EFD-375C-4CE3-A7B2-9C4BC84D9446}"/>
              </a:ext>
            </a:extLst>
          </p:cNvPr>
          <p:cNvSpPr/>
          <p:nvPr/>
        </p:nvSpPr>
        <p:spPr>
          <a:xfrm rot="2619690">
            <a:off x="1858911" y="3650115"/>
            <a:ext cx="654050" cy="53975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96E0789C-751B-4686-A98F-B13C783D2F49}"/>
              </a:ext>
            </a:extLst>
          </p:cNvPr>
          <p:cNvSpPr/>
          <p:nvPr/>
        </p:nvSpPr>
        <p:spPr>
          <a:xfrm rot="5400000">
            <a:off x="11131876" y="2790196"/>
            <a:ext cx="654050" cy="53975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BFEDD90-0634-4DBA-A3B1-EB6BE02BFD42}"/>
              </a:ext>
            </a:extLst>
          </p:cNvPr>
          <p:cNvSpPr txBox="1"/>
          <p:nvPr/>
        </p:nvSpPr>
        <p:spPr>
          <a:xfrm>
            <a:off x="10641209" y="2382135"/>
            <a:ext cx="1635384" cy="369332"/>
          </a:xfrm>
          <a:prstGeom prst="rect">
            <a:avLst/>
          </a:prstGeom>
          <a:noFill/>
        </p:spPr>
        <p:txBody>
          <a:bodyPr wrap="none" rtlCol="0">
            <a:spAutoFit/>
          </a:bodyPr>
          <a:lstStyle/>
          <a:p>
            <a:r>
              <a:rPr kumimoji="1" lang="ja-JP" altLang="en-US" dirty="0"/>
              <a:t>少しスクロール</a:t>
            </a:r>
          </a:p>
        </p:txBody>
      </p:sp>
    </p:spTree>
    <p:extLst>
      <p:ext uri="{BB962C8B-B14F-4D97-AF65-F5344CB8AC3E}">
        <p14:creationId xmlns:p14="http://schemas.microsoft.com/office/powerpoint/2010/main" val="2715105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BB7B951-2622-4382-B9C1-9FF26CF2E21C}"/>
              </a:ext>
            </a:extLst>
          </p:cNvPr>
          <p:cNvSpPr txBox="1"/>
          <p:nvPr/>
        </p:nvSpPr>
        <p:spPr>
          <a:xfrm>
            <a:off x="329011" y="2003098"/>
            <a:ext cx="11533977" cy="3693319"/>
          </a:xfrm>
          <a:prstGeom prst="rect">
            <a:avLst/>
          </a:prstGeom>
          <a:noFill/>
        </p:spPr>
        <p:txBody>
          <a:bodyPr wrap="square" rtlCol="0">
            <a:spAutoFit/>
          </a:bodyPr>
          <a:lstStyle/>
          <a:p>
            <a:pPr algn="ctr"/>
            <a:r>
              <a:rPr lang="ja-JP" altLang="en-US" sz="6600" b="1" dirty="0">
                <a:latin typeface="+mn-ea"/>
              </a:rPr>
              <a:t>わからないときは迷わず</a:t>
            </a:r>
            <a:endParaRPr lang="en-US" altLang="ja-JP" sz="6600" b="1" dirty="0">
              <a:latin typeface="+mn-ea"/>
            </a:endParaRPr>
          </a:p>
          <a:p>
            <a:pPr algn="ctr"/>
            <a:r>
              <a:rPr kumimoji="1" lang="ja-JP" altLang="en-US" sz="6600" b="1" dirty="0">
                <a:latin typeface="+mn-ea"/>
              </a:rPr>
              <a:t>周りのチューター＆メンター陣に</a:t>
            </a:r>
            <a:endParaRPr kumimoji="1" lang="en-US" altLang="ja-JP" sz="6600" b="1" dirty="0">
              <a:latin typeface="+mn-ea"/>
            </a:endParaRPr>
          </a:p>
          <a:p>
            <a:pPr algn="ctr"/>
            <a:r>
              <a:rPr kumimoji="1" lang="ja-JP" altLang="en-US" sz="6600" b="1" dirty="0">
                <a:latin typeface="+mn-ea"/>
              </a:rPr>
              <a:t>お声がけください！</a:t>
            </a:r>
            <a:endParaRPr kumimoji="1" lang="en-US" altLang="ja-JP" sz="6600" b="1" dirty="0">
              <a:latin typeface="+mn-ea"/>
            </a:endParaRPr>
          </a:p>
          <a:p>
            <a:pPr algn="ctr"/>
            <a:endParaRPr kumimoji="1" lang="en-US" altLang="ja-JP" sz="3600" b="1" dirty="0">
              <a:latin typeface="+mn-ea"/>
            </a:endParaRPr>
          </a:p>
        </p:txBody>
      </p:sp>
    </p:spTree>
    <p:extLst>
      <p:ext uri="{BB962C8B-B14F-4D97-AF65-F5344CB8AC3E}">
        <p14:creationId xmlns:p14="http://schemas.microsoft.com/office/powerpoint/2010/main" val="638124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7C18E1-6A8E-4D1C-84DD-9460FA69E7AF}"/>
              </a:ext>
            </a:extLst>
          </p:cNvPr>
          <p:cNvSpPr>
            <a:spLocks noGrp="1"/>
          </p:cNvSpPr>
          <p:nvPr>
            <p:ph type="ctrTitle"/>
          </p:nvPr>
        </p:nvSpPr>
        <p:spPr>
          <a:xfrm>
            <a:off x="914400" y="3156669"/>
            <a:ext cx="10363200" cy="729532"/>
          </a:xfrm>
        </p:spPr>
        <p:txBody>
          <a:bodyPr/>
          <a:lstStyle/>
          <a:p>
            <a:r>
              <a:rPr kumimoji="1" lang="en-US" altLang="ja-JP" dirty="0"/>
              <a:t>2</a:t>
            </a:r>
            <a:r>
              <a:rPr kumimoji="1" lang="ja-JP" altLang="en-US" dirty="0"/>
              <a:t>日目</a:t>
            </a:r>
          </a:p>
        </p:txBody>
      </p:sp>
    </p:spTree>
    <p:extLst>
      <p:ext uri="{BB962C8B-B14F-4D97-AF65-F5344CB8AC3E}">
        <p14:creationId xmlns:p14="http://schemas.microsoft.com/office/powerpoint/2010/main" val="282921195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5B8FC1E-40D3-4358-916F-16AF04990315}"/>
              </a:ext>
            </a:extLst>
          </p:cNvPr>
          <p:cNvSpPr txBox="1"/>
          <p:nvPr/>
        </p:nvSpPr>
        <p:spPr>
          <a:xfrm>
            <a:off x="633044" y="-1905"/>
            <a:ext cx="11218985" cy="584775"/>
          </a:xfrm>
          <a:prstGeom prst="rect">
            <a:avLst/>
          </a:prstGeom>
          <a:noFill/>
        </p:spPr>
        <p:txBody>
          <a:bodyPr wrap="square" rtlCol="0">
            <a:spAutoFit/>
          </a:bodyPr>
          <a:lstStyle/>
          <a:p>
            <a:r>
              <a:rPr kumimoji="1" lang="en-US" altLang="ja-JP" sz="3200" b="1" dirty="0">
                <a:solidFill>
                  <a:schemeClr val="bg1"/>
                </a:solidFill>
                <a:latin typeface="+mj-ea"/>
                <a:ea typeface="+mj-ea"/>
              </a:rPr>
              <a:t>1</a:t>
            </a:r>
            <a:r>
              <a:rPr kumimoji="1" lang="ja-JP" altLang="en-US" sz="3200" b="1" dirty="0">
                <a:solidFill>
                  <a:schemeClr val="bg1"/>
                </a:solidFill>
                <a:latin typeface="+mj-ea"/>
                <a:ea typeface="+mj-ea"/>
              </a:rPr>
              <a:t>日目の振り返り</a:t>
            </a:r>
          </a:p>
        </p:txBody>
      </p:sp>
      <p:pic>
        <p:nvPicPr>
          <p:cNvPr id="6" name="Picture 2" descr="éç·ãã¦ã¿ã¾ãã">
            <a:extLst>
              <a:ext uri="{FF2B5EF4-FFF2-40B4-BE49-F238E27FC236}">
                <a16:creationId xmlns:a16="http://schemas.microsoft.com/office/drawing/2014/main" id="{87801B02-CC8F-4375-A27E-C8AECAAA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2030" y="3873024"/>
            <a:ext cx="3979969" cy="298497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F2171292-29C5-4902-B081-D1B307946D5E}"/>
              </a:ext>
            </a:extLst>
          </p:cNvPr>
          <p:cNvSpPr/>
          <p:nvPr/>
        </p:nvSpPr>
        <p:spPr>
          <a:xfrm rot="3651096">
            <a:off x="8707732" y="5698092"/>
            <a:ext cx="572494" cy="10336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60A3FE0-7D15-4B40-A0A1-7D9F299A35CF}"/>
              </a:ext>
            </a:extLst>
          </p:cNvPr>
          <p:cNvSpPr/>
          <p:nvPr/>
        </p:nvSpPr>
        <p:spPr>
          <a:xfrm rot="5555520">
            <a:off x="9094839" y="5615695"/>
            <a:ext cx="572494" cy="10336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7688F029-88F9-48B7-9F51-0EC5381E1291}"/>
              </a:ext>
            </a:extLst>
          </p:cNvPr>
          <p:cNvSpPr/>
          <p:nvPr/>
        </p:nvSpPr>
        <p:spPr>
          <a:xfrm rot="1989530">
            <a:off x="8466815" y="5939046"/>
            <a:ext cx="572494" cy="10336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9E85CA4E-E24B-48F4-9733-41CCA7E2B436}"/>
              </a:ext>
            </a:extLst>
          </p:cNvPr>
          <p:cNvSpPr/>
          <p:nvPr/>
        </p:nvSpPr>
        <p:spPr>
          <a:xfrm>
            <a:off x="312968" y="641370"/>
            <a:ext cx="11566063" cy="6001643"/>
          </a:xfrm>
          <a:prstGeom prst="rect">
            <a:avLst/>
          </a:prstGeom>
        </p:spPr>
        <p:txBody>
          <a:bodyPr wrap="square">
            <a:spAutoFit/>
          </a:bodyPr>
          <a:lstStyle/>
          <a:p>
            <a:r>
              <a:rPr lang="en-US" altLang="ja-JP" sz="3200" b="1" dirty="0">
                <a:latin typeface="+mn-ea"/>
              </a:rPr>
              <a:t>1</a:t>
            </a:r>
            <a:r>
              <a:rPr lang="ja-JP" altLang="en-US" sz="3200" b="1" dirty="0">
                <a:latin typeface="+mn-ea"/>
              </a:rPr>
              <a:t>日目のゴール</a:t>
            </a:r>
            <a:endParaRPr lang="en-US" altLang="ja-JP" sz="3200" b="1" dirty="0">
              <a:latin typeface="+mn-ea"/>
            </a:endParaRPr>
          </a:p>
          <a:p>
            <a:r>
              <a:rPr lang="ja-JP" altLang="en-US" sz="3200" dirty="0">
                <a:latin typeface="+mn-ea"/>
              </a:rPr>
              <a:t>　</a:t>
            </a:r>
            <a:r>
              <a:rPr lang="ja-JP" altLang="en-US" sz="3200" dirty="0">
                <a:solidFill>
                  <a:srgbClr val="EA5506"/>
                </a:solidFill>
                <a:latin typeface="+mn-ea"/>
              </a:rPr>
              <a:t>各種センサーやアクチュエーターの制御方法を理解すること</a:t>
            </a:r>
            <a:endParaRPr lang="en-US" altLang="ja-JP" sz="3200" dirty="0">
              <a:solidFill>
                <a:srgbClr val="EA5506"/>
              </a:solidFill>
              <a:latin typeface="+mn-ea"/>
            </a:endParaRPr>
          </a:p>
          <a:p>
            <a:endParaRPr lang="en-US" altLang="ja-JP" sz="1600" dirty="0">
              <a:latin typeface="+mn-ea"/>
            </a:endParaRPr>
          </a:p>
          <a:p>
            <a:r>
              <a:rPr lang="ja-JP" altLang="en-US" sz="3200" dirty="0">
                <a:latin typeface="+mn-ea"/>
              </a:rPr>
              <a:t>基礎編</a:t>
            </a:r>
            <a:endParaRPr lang="en-US" altLang="ja-JP" sz="3200" dirty="0">
              <a:latin typeface="+mn-ea"/>
            </a:endParaRPr>
          </a:p>
          <a:p>
            <a:r>
              <a:rPr lang="ja-JP" altLang="en-US" sz="3200" dirty="0">
                <a:latin typeface="+mn-ea"/>
              </a:rPr>
              <a:t>　</a:t>
            </a:r>
            <a:r>
              <a:rPr lang="en-US" altLang="ja-JP" sz="3200" dirty="0">
                <a:latin typeface="+mn-ea"/>
              </a:rPr>
              <a:t>0. L</a:t>
            </a:r>
            <a:r>
              <a:rPr lang="ja-JP" altLang="en-US" sz="3200" dirty="0">
                <a:latin typeface="+mn-ea"/>
              </a:rPr>
              <a:t>チカしてしてみよう（初めての</a:t>
            </a:r>
            <a:r>
              <a:rPr lang="en-US" altLang="ja-JP" sz="3200" dirty="0">
                <a:latin typeface="+mn-ea"/>
              </a:rPr>
              <a:t>GPIO</a:t>
            </a:r>
            <a:r>
              <a:rPr lang="ja-JP" altLang="en-US" sz="3200" dirty="0">
                <a:latin typeface="+mn-ea"/>
              </a:rPr>
              <a:t>）</a:t>
            </a:r>
            <a:r>
              <a:rPr lang="en-US" altLang="ja-JP" sz="3200" dirty="0">
                <a:latin typeface="+mn-ea"/>
              </a:rPr>
              <a:t>※</a:t>
            </a:r>
            <a:r>
              <a:rPr lang="ja-JP" altLang="en-US" sz="3200" dirty="0">
                <a:latin typeface="+mn-ea"/>
              </a:rPr>
              <a:t>全体講習</a:t>
            </a:r>
            <a:endParaRPr lang="en-US" altLang="ja-JP" sz="3200" dirty="0">
              <a:latin typeface="+mn-ea"/>
            </a:endParaRPr>
          </a:p>
          <a:p>
            <a:r>
              <a:rPr lang="ja-JP" altLang="en-US" sz="3200" dirty="0">
                <a:latin typeface="+mn-ea"/>
              </a:rPr>
              <a:t>　</a:t>
            </a:r>
            <a:r>
              <a:rPr lang="en-US" altLang="ja-JP" sz="3200" dirty="0">
                <a:latin typeface="+mn-ea"/>
              </a:rPr>
              <a:t>1. GPIO</a:t>
            </a:r>
            <a:r>
              <a:rPr lang="ja-JP" altLang="en-US" sz="3200" dirty="0">
                <a:latin typeface="+mn-ea"/>
              </a:rPr>
              <a:t>の使い方</a:t>
            </a:r>
            <a:endParaRPr lang="en-US" altLang="ja-JP" sz="3200" dirty="0">
              <a:latin typeface="+mn-ea"/>
            </a:endParaRPr>
          </a:p>
          <a:p>
            <a:r>
              <a:rPr lang="ja-JP" altLang="en-US" sz="3200" dirty="0">
                <a:latin typeface="+mn-ea"/>
              </a:rPr>
              <a:t>　</a:t>
            </a:r>
            <a:r>
              <a:rPr lang="en-US" altLang="ja-JP" sz="3200" dirty="0">
                <a:latin typeface="+mn-ea"/>
              </a:rPr>
              <a:t>2. </a:t>
            </a:r>
            <a:r>
              <a:rPr lang="ja-JP" altLang="en-US" sz="3200" dirty="0">
                <a:latin typeface="+mn-ea"/>
              </a:rPr>
              <a:t>センサーを使ってみよう（初めての</a:t>
            </a:r>
            <a:r>
              <a:rPr lang="en-US" altLang="ja-JP" sz="3200" dirty="0">
                <a:latin typeface="+mn-ea"/>
              </a:rPr>
              <a:t>I2C</a:t>
            </a:r>
            <a:r>
              <a:rPr lang="ja-JP" altLang="en-US" sz="3200" dirty="0">
                <a:latin typeface="+mn-ea"/>
              </a:rPr>
              <a:t>）</a:t>
            </a:r>
            <a:br>
              <a:rPr lang="en-US" altLang="ja-JP" sz="3200" dirty="0">
                <a:latin typeface="+mn-ea"/>
              </a:rPr>
            </a:br>
            <a:endParaRPr lang="en-US" altLang="ja-JP" sz="1600" dirty="0">
              <a:latin typeface="+mn-ea"/>
            </a:endParaRPr>
          </a:p>
          <a:p>
            <a:r>
              <a:rPr lang="ja-JP" altLang="en-US" sz="3200" dirty="0">
                <a:latin typeface="+mn-ea"/>
              </a:rPr>
              <a:t>応用編</a:t>
            </a:r>
            <a:endParaRPr lang="en-US" altLang="ja-JP" sz="3200" dirty="0">
              <a:latin typeface="+mn-ea"/>
            </a:endParaRPr>
          </a:p>
          <a:p>
            <a:r>
              <a:rPr lang="ja-JP" altLang="en-US" sz="3200" dirty="0">
                <a:latin typeface="+mn-ea"/>
              </a:rPr>
              <a:t>　</a:t>
            </a:r>
            <a:r>
              <a:rPr lang="en-US" altLang="ja-JP" sz="3200" dirty="0">
                <a:latin typeface="+mn-ea"/>
              </a:rPr>
              <a:t>3. I2C</a:t>
            </a:r>
            <a:r>
              <a:rPr lang="ja-JP" altLang="en-US" sz="3200" dirty="0">
                <a:latin typeface="+mn-ea"/>
              </a:rPr>
              <a:t>の使い方</a:t>
            </a:r>
            <a:endParaRPr lang="en-US" altLang="ja-JP" sz="3200" dirty="0">
              <a:latin typeface="+mn-ea"/>
            </a:endParaRPr>
          </a:p>
          <a:p>
            <a:r>
              <a:rPr lang="ja-JP" altLang="en-US" sz="3200" dirty="0">
                <a:latin typeface="+mn-ea"/>
              </a:rPr>
              <a:t>　</a:t>
            </a:r>
            <a:r>
              <a:rPr lang="en-US" altLang="ja-JP" sz="3200" dirty="0">
                <a:latin typeface="+mn-ea"/>
              </a:rPr>
              <a:t>4. GPIO/I2C</a:t>
            </a:r>
            <a:r>
              <a:rPr lang="ja-JP" altLang="en-US" sz="3200" dirty="0">
                <a:latin typeface="+mn-ea"/>
              </a:rPr>
              <a:t>のまとめ</a:t>
            </a:r>
            <a:endParaRPr lang="en-US" altLang="ja-JP" sz="3200" dirty="0">
              <a:latin typeface="+mn-ea"/>
            </a:endParaRPr>
          </a:p>
          <a:p>
            <a:endParaRPr lang="en-US" altLang="ja-JP" sz="3200" dirty="0">
              <a:solidFill>
                <a:srgbClr val="EA5506"/>
              </a:solidFill>
              <a:latin typeface="+mn-ea"/>
            </a:endParaRPr>
          </a:p>
          <a:p>
            <a:r>
              <a:rPr lang="en-US" altLang="ja-JP" sz="3200" dirty="0">
                <a:solidFill>
                  <a:srgbClr val="EA5506"/>
                </a:solidFill>
                <a:latin typeface="+mn-ea"/>
              </a:rPr>
              <a:t>Examples</a:t>
            </a:r>
            <a:r>
              <a:rPr lang="ja-JP" altLang="en-US" sz="3200" dirty="0">
                <a:solidFill>
                  <a:srgbClr val="EA5506"/>
                </a:solidFill>
                <a:latin typeface="+mn-ea"/>
              </a:rPr>
              <a:t>（時間があれば）</a:t>
            </a:r>
            <a:endParaRPr lang="en-US" altLang="ja-JP" sz="3200" dirty="0">
              <a:solidFill>
                <a:srgbClr val="EA5506"/>
              </a:solidFill>
              <a:latin typeface="+mn-ea"/>
            </a:endParaRPr>
          </a:p>
        </p:txBody>
      </p:sp>
    </p:spTree>
    <p:extLst>
      <p:ext uri="{BB962C8B-B14F-4D97-AF65-F5344CB8AC3E}">
        <p14:creationId xmlns:p14="http://schemas.microsoft.com/office/powerpoint/2010/main" val="890261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5B8FC1E-40D3-4358-916F-16AF04990315}"/>
              </a:ext>
            </a:extLst>
          </p:cNvPr>
          <p:cNvSpPr txBox="1"/>
          <p:nvPr/>
        </p:nvSpPr>
        <p:spPr>
          <a:xfrm>
            <a:off x="633044" y="-1905"/>
            <a:ext cx="11218985" cy="584775"/>
          </a:xfrm>
          <a:prstGeom prst="rect">
            <a:avLst/>
          </a:prstGeom>
          <a:noFill/>
        </p:spPr>
        <p:txBody>
          <a:bodyPr wrap="square" rtlCol="0">
            <a:spAutoFit/>
          </a:bodyPr>
          <a:lstStyle/>
          <a:p>
            <a:r>
              <a:rPr lang="ja-JP" altLang="en-US" sz="3200" b="1" dirty="0">
                <a:solidFill>
                  <a:schemeClr val="bg1"/>
                </a:solidFill>
                <a:latin typeface="+mj-ea"/>
                <a:ea typeface="+mj-ea"/>
              </a:rPr>
              <a:t>はじめに（</a:t>
            </a:r>
            <a:r>
              <a:rPr lang="en-US" altLang="ja-JP" sz="3200" b="1" dirty="0">
                <a:solidFill>
                  <a:schemeClr val="bg1"/>
                </a:solidFill>
                <a:latin typeface="+mj-ea"/>
                <a:ea typeface="+mj-ea"/>
              </a:rPr>
              <a:t>2</a:t>
            </a:r>
            <a:r>
              <a:rPr lang="ja-JP" altLang="en-US" sz="3200" b="1" dirty="0">
                <a:solidFill>
                  <a:schemeClr val="bg1"/>
                </a:solidFill>
                <a:latin typeface="+mj-ea"/>
                <a:ea typeface="+mj-ea"/>
              </a:rPr>
              <a:t>日目）</a:t>
            </a:r>
            <a:endParaRPr kumimoji="1" lang="ja-JP" altLang="en-US" sz="3200" b="1" dirty="0">
              <a:solidFill>
                <a:schemeClr val="bg1"/>
              </a:solidFill>
              <a:latin typeface="+mj-ea"/>
              <a:ea typeface="+mj-ea"/>
            </a:endParaRPr>
          </a:p>
        </p:txBody>
      </p:sp>
      <p:sp>
        <p:nvSpPr>
          <p:cNvPr id="9" name="正方形/長方形 8">
            <a:extLst>
              <a:ext uri="{FF2B5EF4-FFF2-40B4-BE49-F238E27FC236}">
                <a16:creationId xmlns:a16="http://schemas.microsoft.com/office/drawing/2014/main" id="{9E85CA4E-E24B-48F4-9733-41CCA7E2B436}"/>
              </a:ext>
            </a:extLst>
          </p:cNvPr>
          <p:cNvSpPr/>
          <p:nvPr/>
        </p:nvSpPr>
        <p:spPr>
          <a:xfrm>
            <a:off x="312968" y="641370"/>
            <a:ext cx="11566063" cy="5262979"/>
          </a:xfrm>
          <a:prstGeom prst="rect">
            <a:avLst/>
          </a:prstGeom>
        </p:spPr>
        <p:txBody>
          <a:bodyPr wrap="square">
            <a:spAutoFit/>
          </a:bodyPr>
          <a:lstStyle/>
          <a:p>
            <a:r>
              <a:rPr lang="ja-JP" altLang="en-US" sz="3200" b="1" dirty="0">
                <a:latin typeface="+mn-ea"/>
              </a:rPr>
              <a:t>本日のゴール</a:t>
            </a:r>
            <a:endParaRPr lang="en-US" altLang="ja-JP" sz="3200" b="1" dirty="0">
              <a:latin typeface="+mn-ea"/>
            </a:endParaRPr>
          </a:p>
          <a:p>
            <a:r>
              <a:rPr lang="ja-JP" altLang="en-US" sz="3200" dirty="0">
                <a:latin typeface="+mn-ea"/>
              </a:rPr>
              <a:t>　センサーの組み合わせを試してみること</a:t>
            </a:r>
            <a:endParaRPr lang="en-US" altLang="ja-JP" sz="3200" dirty="0">
              <a:solidFill>
                <a:srgbClr val="EA5506"/>
              </a:solidFill>
              <a:latin typeface="+mn-ea"/>
            </a:endParaRPr>
          </a:p>
          <a:p>
            <a:endParaRPr lang="en-US" altLang="ja-JP" sz="1600" dirty="0">
              <a:latin typeface="+mn-ea"/>
            </a:endParaRPr>
          </a:p>
          <a:p>
            <a:r>
              <a:rPr lang="ja-JP" altLang="en-US" sz="3200" dirty="0">
                <a:latin typeface="+mn-ea"/>
              </a:rPr>
              <a:t>応用編</a:t>
            </a:r>
            <a:endParaRPr lang="en-US" altLang="ja-JP" sz="3200" dirty="0">
              <a:latin typeface="+mn-ea"/>
            </a:endParaRPr>
          </a:p>
          <a:p>
            <a:r>
              <a:rPr lang="ja-JP" altLang="en-US" sz="3200" dirty="0">
                <a:latin typeface="+mn-ea"/>
              </a:rPr>
              <a:t>　</a:t>
            </a:r>
            <a:r>
              <a:rPr lang="en-US" altLang="ja-JP" sz="3200" dirty="0">
                <a:latin typeface="+mn-ea"/>
              </a:rPr>
              <a:t>3. I2C</a:t>
            </a:r>
            <a:r>
              <a:rPr lang="ja-JP" altLang="en-US" sz="3200" dirty="0">
                <a:latin typeface="+mn-ea"/>
              </a:rPr>
              <a:t>の使い方</a:t>
            </a:r>
            <a:endParaRPr lang="en-US" altLang="ja-JP" sz="3200" dirty="0">
              <a:latin typeface="+mn-ea"/>
            </a:endParaRPr>
          </a:p>
          <a:p>
            <a:r>
              <a:rPr lang="ja-JP" altLang="en-US" sz="3200" dirty="0">
                <a:latin typeface="+mn-ea"/>
              </a:rPr>
              <a:t>　</a:t>
            </a:r>
            <a:r>
              <a:rPr lang="en-US" altLang="ja-JP" sz="3200" dirty="0">
                <a:latin typeface="+mn-ea"/>
              </a:rPr>
              <a:t>4. GPIO/I2C</a:t>
            </a:r>
            <a:r>
              <a:rPr lang="ja-JP" altLang="en-US" sz="3200" dirty="0">
                <a:latin typeface="+mn-ea"/>
              </a:rPr>
              <a:t>のまとめ</a:t>
            </a:r>
            <a:endParaRPr lang="en-US" altLang="ja-JP" sz="3200" dirty="0">
              <a:latin typeface="+mn-ea"/>
            </a:endParaRPr>
          </a:p>
          <a:p>
            <a:endParaRPr lang="en-US" altLang="ja-JP" sz="3200" dirty="0">
              <a:solidFill>
                <a:srgbClr val="EA5506"/>
              </a:solidFill>
              <a:latin typeface="+mn-ea"/>
            </a:endParaRPr>
          </a:p>
          <a:p>
            <a:r>
              <a:rPr lang="ja-JP" altLang="en-US" sz="3200" dirty="0">
                <a:solidFill>
                  <a:srgbClr val="EA5506"/>
                </a:solidFill>
                <a:latin typeface="+mn-ea"/>
              </a:rPr>
              <a:t>発展編</a:t>
            </a:r>
            <a:endParaRPr lang="en-US" altLang="ja-JP" sz="3200" dirty="0">
              <a:solidFill>
                <a:srgbClr val="EA5506"/>
              </a:solidFill>
              <a:latin typeface="+mn-ea"/>
            </a:endParaRPr>
          </a:p>
          <a:p>
            <a:r>
              <a:rPr lang="ja-JP" altLang="en-US" sz="3200" dirty="0">
                <a:solidFill>
                  <a:srgbClr val="EA5506"/>
                </a:solidFill>
                <a:latin typeface="+mn-ea"/>
              </a:rPr>
              <a:t>　</a:t>
            </a:r>
            <a:r>
              <a:rPr lang="en-US" altLang="ja-JP" sz="3200" dirty="0">
                <a:solidFill>
                  <a:srgbClr val="EA5506"/>
                </a:solidFill>
                <a:latin typeface="+mn-ea"/>
              </a:rPr>
              <a:t>5. CHIRIMEN with </a:t>
            </a:r>
            <a:r>
              <a:rPr lang="en-US" altLang="ja-JP" sz="3200" dirty="0" err="1">
                <a:solidFill>
                  <a:srgbClr val="EA5506"/>
                </a:solidFill>
                <a:latin typeface="+mn-ea"/>
              </a:rPr>
              <a:t>micro:bit</a:t>
            </a:r>
            <a:endParaRPr lang="en-US" altLang="ja-JP" sz="3200" dirty="0">
              <a:solidFill>
                <a:srgbClr val="EA5506"/>
              </a:solidFill>
              <a:latin typeface="+mn-ea"/>
            </a:endParaRPr>
          </a:p>
          <a:p>
            <a:endParaRPr lang="en-US" altLang="ja-JP" sz="3200" dirty="0">
              <a:solidFill>
                <a:srgbClr val="EA5506"/>
              </a:solidFill>
              <a:latin typeface="+mn-ea"/>
            </a:endParaRPr>
          </a:p>
          <a:p>
            <a:r>
              <a:rPr lang="en-US" altLang="ja-JP" sz="3200" dirty="0">
                <a:latin typeface="+mn-ea"/>
              </a:rPr>
              <a:t>Examples</a:t>
            </a:r>
            <a:r>
              <a:rPr lang="ja-JP" altLang="en-US" sz="3200" dirty="0">
                <a:latin typeface="+mn-ea"/>
              </a:rPr>
              <a:t>（時間と興味の限り）</a:t>
            </a:r>
            <a:endParaRPr lang="en-US" altLang="ja-JP" sz="3200" dirty="0">
              <a:latin typeface="+mn-ea"/>
            </a:endParaRPr>
          </a:p>
        </p:txBody>
      </p:sp>
    </p:spTree>
    <p:extLst>
      <p:ext uri="{BB962C8B-B14F-4D97-AF65-F5344CB8AC3E}">
        <p14:creationId xmlns:p14="http://schemas.microsoft.com/office/powerpoint/2010/main" val="1542160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HIRIMEN for Raspberry Pi 3 ã®æ´»ç¨ã¤ã¡ã¼ã¸">
            <a:extLst>
              <a:ext uri="{FF2B5EF4-FFF2-40B4-BE49-F238E27FC236}">
                <a16:creationId xmlns:a16="http://schemas.microsoft.com/office/drawing/2014/main" id="{C81D4591-4818-404A-903F-A02CCECA25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061" y="2568010"/>
            <a:ext cx="8471877" cy="428999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C5B8FC1E-40D3-4358-916F-16AF04990315}"/>
              </a:ext>
            </a:extLst>
          </p:cNvPr>
          <p:cNvSpPr txBox="1"/>
          <p:nvPr/>
        </p:nvSpPr>
        <p:spPr>
          <a:xfrm>
            <a:off x="633044" y="-4395"/>
            <a:ext cx="11218985" cy="584775"/>
          </a:xfrm>
          <a:prstGeom prst="rect">
            <a:avLst/>
          </a:prstGeom>
          <a:noFill/>
        </p:spPr>
        <p:txBody>
          <a:bodyPr wrap="square" rtlCol="0">
            <a:spAutoFit/>
          </a:bodyPr>
          <a:lstStyle/>
          <a:p>
            <a:r>
              <a:rPr lang="en-US" altLang="ja-JP" sz="3200" b="1" dirty="0">
                <a:solidFill>
                  <a:schemeClr val="bg1"/>
                </a:solidFill>
                <a:latin typeface="+mj-ea"/>
                <a:ea typeface="+mj-ea"/>
              </a:rPr>
              <a:t>CHIRIMEN for Raspberry Pi 3 </a:t>
            </a:r>
            <a:r>
              <a:rPr lang="ja-JP" altLang="en-US" sz="3200" b="1" dirty="0">
                <a:solidFill>
                  <a:schemeClr val="bg1"/>
                </a:solidFill>
                <a:latin typeface="+mj-ea"/>
                <a:ea typeface="+mj-ea"/>
              </a:rPr>
              <a:t>とは</a:t>
            </a:r>
            <a:endParaRPr kumimoji="1" lang="ja-JP" altLang="en-US" sz="3200" b="1" dirty="0">
              <a:solidFill>
                <a:schemeClr val="bg1"/>
              </a:solidFill>
              <a:latin typeface="+mj-ea"/>
              <a:ea typeface="+mj-ea"/>
            </a:endParaRPr>
          </a:p>
        </p:txBody>
      </p:sp>
      <p:sp>
        <p:nvSpPr>
          <p:cNvPr id="5" name="正方形/長方形 4">
            <a:extLst>
              <a:ext uri="{FF2B5EF4-FFF2-40B4-BE49-F238E27FC236}">
                <a16:creationId xmlns:a16="http://schemas.microsoft.com/office/drawing/2014/main" id="{91CEB3F5-6845-49DB-96A7-D0CFE4C9652A}"/>
              </a:ext>
            </a:extLst>
          </p:cNvPr>
          <p:cNvSpPr/>
          <p:nvPr/>
        </p:nvSpPr>
        <p:spPr>
          <a:xfrm>
            <a:off x="332154" y="738668"/>
            <a:ext cx="11519874" cy="2308324"/>
          </a:xfrm>
          <a:prstGeom prst="rect">
            <a:avLst/>
          </a:prstGeom>
        </p:spPr>
        <p:txBody>
          <a:bodyPr wrap="square">
            <a:spAutoFit/>
          </a:bodyPr>
          <a:lstStyle/>
          <a:p>
            <a:r>
              <a:rPr lang="en-US" altLang="ja-JP" sz="3200" dirty="0">
                <a:solidFill>
                  <a:srgbClr val="333333"/>
                </a:solidFill>
                <a:latin typeface="+mn-ea"/>
              </a:rPr>
              <a:t>CHIRIMEN for Raspberry Pi 3</a:t>
            </a:r>
            <a:r>
              <a:rPr lang="ja-JP" altLang="en-US" sz="3200" dirty="0">
                <a:solidFill>
                  <a:srgbClr val="333333"/>
                </a:solidFill>
                <a:latin typeface="+mn-ea"/>
              </a:rPr>
              <a:t>は、</a:t>
            </a:r>
            <a:r>
              <a:rPr lang="en-US" altLang="ja-JP" sz="3200" dirty="0">
                <a:solidFill>
                  <a:srgbClr val="333333"/>
                </a:solidFill>
                <a:latin typeface="+mn-ea"/>
              </a:rPr>
              <a:t>Web </a:t>
            </a:r>
            <a:r>
              <a:rPr lang="ja-JP" altLang="en-US" sz="3200" dirty="0">
                <a:solidFill>
                  <a:srgbClr val="333333"/>
                </a:solidFill>
                <a:latin typeface="+mn-ea"/>
              </a:rPr>
              <a:t>ブラウザからハードウェアを制御するプロトタイピング環境です。</a:t>
            </a:r>
            <a:endParaRPr lang="en-US" altLang="ja-JP" sz="3200" dirty="0">
              <a:solidFill>
                <a:srgbClr val="333333"/>
              </a:solidFill>
              <a:latin typeface="+mn-ea"/>
            </a:endParaRPr>
          </a:p>
          <a:p>
            <a:endParaRPr lang="en-US" altLang="ja-JP" sz="1600" dirty="0">
              <a:solidFill>
                <a:srgbClr val="333333"/>
              </a:solidFill>
              <a:latin typeface="+mn-ea"/>
            </a:endParaRPr>
          </a:p>
          <a:p>
            <a:r>
              <a:rPr lang="ja-JP" altLang="en-US" sz="3200" dirty="0">
                <a:solidFill>
                  <a:srgbClr val="333333"/>
                </a:solidFill>
                <a:latin typeface="+mn-ea"/>
              </a:rPr>
              <a:t>センサーやモーターなどを組み合わせて様々なデバイスを作ることができます。</a:t>
            </a:r>
            <a:endParaRPr lang="ja-JP" altLang="en-US" sz="3200" dirty="0">
              <a:latin typeface="+mn-ea"/>
            </a:endParaRPr>
          </a:p>
        </p:txBody>
      </p:sp>
    </p:spTree>
    <p:extLst>
      <p:ext uri="{BB962C8B-B14F-4D97-AF65-F5344CB8AC3E}">
        <p14:creationId xmlns:p14="http://schemas.microsoft.com/office/powerpoint/2010/main" val="319681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7F19C2F-79AC-48F9-AB2B-15A14615B0DC}"/>
              </a:ext>
            </a:extLst>
          </p:cNvPr>
          <p:cNvSpPr txBox="1"/>
          <p:nvPr/>
        </p:nvSpPr>
        <p:spPr>
          <a:xfrm>
            <a:off x="633044" y="-4395"/>
            <a:ext cx="11218985" cy="584775"/>
          </a:xfrm>
          <a:prstGeom prst="rect">
            <a:avLst/>
          </a:prstGeom>
          <a:noFill/>
        </p:spPr>
        <p:txBody>
          <a:bodyPr wrap="square" rtlCol="0">
            <a:spAutoFit/>
          </a:bodyPr>
          <a:lstStyle/>
          <a:p>
            <a:r>
              <a:rPr kumimoji="1" lang="en-US" altLang="ja-JP" sz="3200" b="1" dirty="0" err="1">
                <a:solidFill>
                  <a:schemeClr val="bg1"/>
                </a:solidFill>
                <a:latin typeface="+mj-ea"/>
                <a:ea typeface="+mj-ea"/>
              </a:rPr>
              <a:t>micro:bit</a:t>
            </a:r>
            <a:r>
              <a:rPr kumimoji="1" lang="ja-JP" altLang="en-US" sz="3200" b="1" dirty="0">
                <a:solidFill>
                  <a:schemeClr val="bg1"/>
                </a:solidFill>
                <a:latin typeface="+mj-ea"/>
                <a:ea typeface="+mj-ea"/>
              </a:rPr>
              <a:t>とは？</a:t>
            </a:r>
          </a:p>
        </p:txBody>
      </p:sp>
      <p:sp>
        <p:nvSpPr>
          <p:cNvPr id="6" name="テキスト ボックス 5">
            <a:extLst>
              <a:ext uri="{FF2B5EF4-FFF2-40B4-BE49-F238E27FC236}">
                <a16:creationId xmlns:a16="http://schemas.microsoft.com/office/drawing/2014/main" id="{B496DFC7-9DB4-4755-95D9-0D832C10B5B0}"/>
              </a:ext>
            </a:extLst>
          </p:cNvPr>
          <p:cNvSpPr txBox="1"/>
          <p:nvPr/>
        </p:nvSpPr>
        <p:spPr>
          <a:xfrm>
            <a:off x="329010" y="663248"/>
            <a:ext cx="11533977" cy="646331"/>
          </a:xfrm>
          <a:prstGeom prst="rect">
            <a:avLst/>
          </a:prstGeom>
          <a:noFill/>
        </p:spPr>
        <p:txBody>
          <a:bodyPr wrap="square" rtlCol="0">
            <a:spAutoFit/>
          </a:bodyPr>
          <a:lstStyle/>
          <a:p>
            <a:pPr algn="ctr"/>
            <a:r>
              <a:rPr kumimoji="1" lang="ja-JP" altLang="en-US" sz="3600" b="1" dirty="0">
                <a:latin typeface="+mn-ea"/>
              </a:rPr>
              <a:t>イギリス生まれの小型コンピューターボード</a:t>
            </a:r>
            <a:endParaRPr kumimoji="1" lang="en-US" altLang="ja-JP" sz="3600" b="1" dirty="0">
              <a:latin typeface="+mn-ea"/>
            </a:endParaRPr>
          </a:p>
        </p:txBody>
      </p:sp>
      <p:pic>
        <p:nvPicPr>
          <p:cNvPr id="1026" name="Picture 2" descr="img">
            <a:extLst>
              <a:ext uri="{FF2B5EF4-FFF2-40B4-BE49-F238E27FC236}">
                <a16:creationId xmlns:a16="http://schemas.microsoft.com/office/drawing/2014/main" id="{D0184114-A1B8-4083-A46B-922540BA6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01" y="1669774"/>
            <a:ext cx="6136999" cy="5188226"/>
          </a:xfrm>
          <a:prstGeom prst="rect">
            <a:avLst/>
          </a:prstGeom>
          <a:noFill/>
          <a:extLst>
            <a:ext uri="{909E8E84-426E-40DD-AFC4-6F175D3DCCD1}">
              <a14:hiddenFill xmlns:a14="http://schemas.microsoft.com/office/drawing/2010/main">
                <a:solidFill>
                  <a:srgbClr val="FFFFFF"/>
                </a:solidFill>
              </a14:hiddenFill>
            </a:ext>
          </a:extLst>
        </p:spPr>
      </p:pic>
      <p:sp>
        <p:nvSpPr>
          <p:cNvPr id="2" name="フローチャート: 処理 1">
            <a:extLst>
              <a:ext uri="{FF2B5EF4-FFF2-40B4-BE49-F238E27FC236}">
                <a16:creationId xmlns:a16="http://schemas.microsoft.com/office/drawing/2014/main" id="{88C5A405-E0BE-4C2B-9089-4B94DB0F14EE}"/>
              </a:ext>
            </a:extLst>
          </p:cNvPr>
          <p:cNvSpPr/>
          <p:nvPr/>
        </p:nvSpPr>
        <p:spPr>
          <a:xfrm>
            <a:off x="6813439" y="1669774"/>
            <a:ext cx="5038589" cy="2484388"/>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UD デジタル 教科書体 NK-B" panose="02020700000000000000" pitchFamily="18" charset="-128"/>
              <a:buChar char="○"/>
            </a:pPr>
            <a:r>
              <a:rPr lang="en-US" altLang="ja-JP" sz="2000" dirty="0"/>
              <a:t>5x5 LED</a:t>
            </a:r>
          </a:p>
          <a:p>
            <a:pPr marL="285750" indent="-285750">
              <a:buFont typeface="UD デジタル 教科書体 NK-B" panose="02020700000000000000" pitchFamily="18" charset="-128"/>
              <a:buChar char="○"/>
            </a:pPr>
            <a:r>
              <a:rPr lang="ja-JP" altLang="en-US" sz="2000" dirty="0"/>
              <a:t>温度センサー</a:t>
            </a:r>
            <a:endParaRPr lang="en-US" altLang="ja-JP" sz="2000" dirty="0"/>
          </a:p>
          <a:p>
            <a:pPr marL="285750" indent="-285750">
              <a:buFont typeface="UD デジタル 教科書体 NK-B" panose="02020700000000000000" pitchFamily="18" charset="-128"/>
              <a:buChar char="○"/>
            </a:pPr>
            <a:r>
              <a:rPr lang="ja-JP" altLang="en-US" sz="2000" dirty="0"/>
              <a:t>明るさセンサー</a:t>
            </a:r>
            <a:endParaRPr lang="en-US" altLang="ja-JP" sz="2000" dirty="0"/>
          </a:p>
          <a:p>
            <a:pPr marL="285750" indent="-285750">
              <a:buFont typeface="UD デジタル 教科書体 NK-B" panose="02020700000000000000" pitchFamily="18" charset="-128"/>
              <a:buChar char="○"/>
            </a:pPr>
            <a:r>
              <a:rPr lang="ja-JP" altLang="en-US" sz="2000" dirty="0"/>
              <a:t>地磁気センサー</a:t>
            </a:r>
            <a:endParaRPr lang="en-US" altLang="ja-JP" sz="2000" dirty="0"/>
          </a:p>
          <a:p>
            <a:pPr marL="285750" indent="-285750">
              <a:buFont typeface="UD デジタル 教科書体 NK-B" panose="02020700000000000000" pitchFamily="18" charset="-128"/>
              <a:buChar char="○"/>
            </a:pPr>
            <a:r>
              <a:rPr lang="ja-JP" altLang="en-US" sz="2000" dirty="0"/>
              <a:t>加速度センサー</a:t>
            </a:r>
            <a:endParaRPr lang="en-US" altLang="ja-JP" sz="2000" dirty="0"/>
          </a:p>
          <a:p>
            <a:pPr marL="285750" indent="-285750">
              <a:buFont typeface="UD デジタル 教科書体 NK-B" panose="02020700000000000000" pitchFamily="18" charset="-128"/>
              <a:buChar char="○"/>
            </a:pPr>
            <a:r>
              <a:rPr lang="en-US" altLang="ja-JP" sz="2000" dirty="0"/>
              <a:t>Bluetooth LE</a:t>
            </a:r>
          </a:p>
          <a:p>
            <a:pPr marL="285750" indent="-285750">
              <a:buFont typeface="UD デジタル 教科書体 NK-B" panose="02020700000000000000" pitchFamily="18" charset="-128"/>
              <a:buChar char="○"/>
            </a:pPr>
            <a:r>
              <a:rPr lang="ja-JP" altLang="en-US" sz="2000" dirty="0"/>
              <a:t>各種入出力端子（</a:t>
            </a:r>
            <a:r>
              <a:rPr lang="en-US" altLang="ja-JP" sz="2000" dirty="0"/>
              <a:t>GPIO/I2C</a:t>
            </a:r>
            <a:r>
              <a:rPr lang="ja-JP" altLang="en-US" sz="2000" dirty="0"/>
              <a:t>）</a:t>
            </a:r>
            <a:endParaRPr lang="en-US" altLang="ja-JP" sz="2000" dirty="0"/>
          </a:p>
        </p:txBody>
      </p:sp>
      <p:sp>
        <p:nvSpPr>
          <p:cNvPr id="7" name="フローチャート: 処理 6">
            <a:extLst>
              <a:ext uri="{FF2B5EF4-FFF2-40B4-BE49-F238E27FC236}">
                <a16:creationId xmlns:a16="http://schemas.microsoft.com/office/drawing/2014/main" id="{12FE50A0-3C56-4AD3-9668-475F1B7743FC}"/>
              </a:ext>
            </a:extLst>
          </p:cNvPr>
          <p:cNvSpPr/>
          <p:nvPr/>
        </p:nvSpPr>
        <p:spPr>
          <a:xfrm>
            <a:off x="6824398" y="4373612"/>
            <a:ext cx="5038589" cy="1918187"/>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marL="285750" indent="-285750">
              <a:buFont typeface="UD デジタル 教科書体 NK-B" panose="02020700000000000000" pitchFamily="18" charset="-128"/>
              <a:buChar char="×"/>
            </a:pPr>
            <a:r>
              <a:rPr lang="ja-JP" altLang="en-US" sz="2000" dirty="0"/>
              <a:t>無線</a:t>
            </a:r>
            <a:r>
              <a:rPr lang="en-US" altLang="ja-JP" sz="2000" dirty="0"/>
              <a:t>LAN</a:t>
            </a:r>
          </a:p>
        </p:txBody>
      </p:sp>
    </p:spTree>
    <p:extLst>
      <p:ext uri="{BB962C8B-B14F-4D97-AF65-F5344CB8AC3E}">
        <p14:creationId xmlns:p14="http://schemas.microsoft.com/office/powerpoint/2010/main" val="209101894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7F19C2F-79AC-48F9-AB2B-15A14615B0DC}"/>
              </a:ext>
            </a:extLst>
          </p:cNvPr>
          <p:cNvSpPr txBox="1"/>
          <p:nvPr/>
        </p:nvSpPr>
        <p:spPr>
          <a:xfrm>
            <a:off x="633044" y="-4395"/>
            <a:ext cx="11218985" cy="584775"/>
          </a:xfrm>
          <a:prstGeom prst="rect">
            <a:avLst/>
          </a:prstGeom>
          <a:noFill/>
        </p:spPr>
        <p:txBody>
          <a:bodyPr wrap="square" rtlCol="0">
            <a:spAutoFit/>
          </a:bodyPr>
          <a:lstStyle/>
          <a:p>
            <a:r>
              <a:rPr lang="ja-JP" altLang="en-US" sz="3200" b="1" dirty="0">
                <a:solidFill>
                  <a:schemeClr val="bg1"/>
                </a:solidFill>
                <a:latin typeface="+mj-ea"/>
                <a:ea typeface="+mj-ea"/>
              </a:rPr>
              <a:t>補足事項</a:t>
            </a:r>
            <a:endParaRPr kumimoji="1" lang="ja-JP" altLang="en-US" sz="3200" b="1" dirty="0">
              <a:solidFill>
                <a:schemeClr val="bg1"/>
              </a:solidFill>
              <a:latin typeface="+mj-ea"/>
              <a:ea typeface="+mj-ea"/>
            </a:endParaRPr>
          </a:p>
        </p:txBody>
      </p:sp>
      <p:sp>
        <p:nvSpPr>
          <p:cNvPr id="6" name="テキスト ボックス 5">
            <a:extLst>
              <a:ext uri="{FF2B5EF4-FFF2-40B4-BE49-F238E27FC236}">
                <a16:creationId xmlns:a16="http://schemas.microsoft.com/office/drawing/2014/main" id="{B496DFC7-9DB4-4755-95D9-0D832C10B5B0}"/>
              </a:ext>
            </a:extLst>
          </p:cNvPr>
          <p:cNvSpPr txBox="1"/>
          <p:nvPr/>
        </p:nvSpPr>
        <p:spPr>
          <a:xfrm>
            <a:off x="329010" y="663248"/>
            <a:ext cx="11533977" cy="646331"/>
          </a:xfrm>
          <a:prstGeom prst="rect">
            <a:avLst/>
          </a:prstGeom>
          <a:noFill/>
        </p:spPr>
        <p:txBody>
          <a:bodyPr wrap="square" rtlCol="0">
            <a:spAutoFit/>
          </a:bodyPr>
          <a:lstStyle/>
          <a:p>
            <a:pPr algn="ctr"/>
            <a:r>
              <a:rPr kumimoji="1" lang="ja-JP" altLang="en-US" sz="3600" b="1" dirty="0">
                <a:latin typeface="+mn-ea"/>
              </a:rPr>
              <a:t>無線通信の国際規格と技術適合証明（技適）</a:t>
            </a:r>
            <a:endParaRPr kumimoji="1" lang="en-US" altLang="ja-JP" sz="3600" b="1" dirty="0">
              <a:latin typeface="+mn-ea"/>
            </a:endParaRPr>
          </a:p>
        </p:txBody>
      </p:sp>
      <p:graphicFrame>
        <p:nvGraphicFramePr>
          <p:cNvPr id="3" name="表 4">
            <a:extLst>
              <a:ext uri="{FF2B5EF4-FFF2-40B4-BE49-F238E27FC236}">
                <a16:creationId xmlns:a16="http://schemas.microsoft.com/office/drawing/2014/main" id="{9B056DE3-0B18-48AE-A4B9-26B81F186681}"/>
              </a:ext>
            </a:extLst>
          </p:cNvPr>
          <p:cNvGraphicFramePr>
            <a:graphicFrameLocks noGrp="1"/>
          </p:cNvGraphicFramePr>
          <p:nvPr>
            <p:extLst>
              <p:ext uri="{D42A27DB-BD31-4B8C-83A1-F6EECF244321}">
                <p14:modId xmlns:p14="http://schemas.microsoft.com/office/powerpoint/2010/main" val="3360975776"/>
              </p:ext>
            </p:extLst>
          </p:nvPr>
        </p:nvGraphicFramePr>
        <p:xfrm>
          <a:off x="329009" y="1392445"/>
          <a:ext cx="11523020" cy="5228080"/>
        </p:xfrm>
        <a:graphic>
          <a:graphicData uri="http://schemas.openxmlformats.org/drawingml/2006/table">
            <a:tbl>
              <a:tblPr firstRow="1" bandRow="1">
                <a:tableStyleId>{5C22544A-7EE6-4342-B048-85BDC9FD1C3A}</a:tableStyleId>
              </a:tblPr>
              <a:tblGrid>
                <a:gridCol w="2686694">
                  <a:extLst>
                    <a:ext uri="{9D8B030D-6E8A-4147-A177-3AD203B41FA5}">
                      <a16:colId xmlns:a16="http://schemas.microsoft.com/office/drawing/2014/main" val="1910145238"/>
                    </a:ext>
                  </a:extLst>
                </a:gridCol>
                <a:gridCol w="4227118">
                  <a:extLst>
                    <a:ext uri="{9D8B030D-6E8A-4147-A177-3AD203B41FA5}">
                      <a16:colId xmlns:a16="http://schemas.microsoft.com/office/drawing/2014/main" val="70464327"/>
                    </a:ext>
                  </a:extLst>
                </a:gridCol>
                <a:gridCol w="4609208">
                  <a:extLst>
                    <a:ext uri="{9D8B030D-6E8A-4147-A177-3AD203B41FA5}">
                      <a16:colId xmlns:a16="http://schemas.microsoft.com/office/drawing/2014/main" val="2733244378"/>
                    </a:ext>
                  </a:extLst>
                </a:gridCol>
              </a:tblGrid>
              <a:tr h="564640">
                <a:tc>
                  <a:txBody>
                    <a:bodyPr/>
                    <a:lstStyle/>
                    <a:p>
                      <a:endParaRPr kumimoji="1" lang="ja-JP" altLang="en-US" sz="2800" dirty="0"/>
                    </a:p>
                  </a:txBody>
                  <a:tcPr/>
                </a:tc>
                <a:tc>
                  <a:txBody>
                    <a:bodyPr/>
                    <a:lstStyle/>
                    <a:p>
                      <a:r>
                        <a:rPr kumimoji="1" lang="en-US" altLang="ja-JP" sz="2800" dirty="0"/>
                        <a:t>Raspberry Pi 3B+</a:t>
                      </a:r>
                      <a:endParaRPr kumimoji="1" lang="ja-JP" altLang="en-US" sz="2800" dirty="0"/>
                    </a:p>
                  </a:txBody>
                  <a:tcPr/>
                </a:tc>
                <a:tc>
                  <a:txBody>
                    <a:bodyPr/>
                    <a:lstStyle/>
                    <a:p>
                      <a:r>
                        <a:rPr kumimoji="1" lang="en-US" altLang="ja-JP" sz="2800" dirty="0" err="1"/>
                        <a:t>micro:bit</a:t>
                      </a:r>
                      <a:endParaRPr kumimoji="1" lang="ja-JP" altLang="en-US" sz="2800" dirty="0"/>
                    </a:p>
                  </a:txBody>
                  <a:tcPr/>
                </a:tc>
                <a:extLst>
                  <a:ext uri="{0D108BD9-81ED-4DB2-BD59-A6C34878D82A}">
                    <a16:rowId xmlns:a16="http://schemas.microsoft.com/office/drawing/2014/main" val="496895139"/>
                  </a:ext>
                </a:extLst>
              </a:tr>
              <a:tr h="0">
                <a:tc>
                  <a:txBody>
                    <a:bodyPr/>
                    <a:lstStyle/>
                    <a:p>
                      <a:r>
                        <a:rPr kumimoji="1" lang="ja-JP" altLang="en-US" sz="2400" dirty="0"/>
                        <a:t>外観</a:t>
                      </a:r>
                      <a:endParaRPr kumimoji="1" lang="en-US" altLang="ja-JP" sz="2400" dirty="0"/>
                    </a:p>
                    <a:p>
                      <a:endParaRPr kumimoji="1" lang="en-US" altLang="ja-JP" sz="1800" dirty="0"/>
                    </a:p>
                    <a:p>
                      <a:endParaRPr kumimoji="1" lang="en-US" altLang="ja-JP" sz="1800" dirty="0"/>
                    </a:p>
                    <a:p>
                      <a:endParaRPr kumimoji="1" lang="en-US" altLang="ja-JP" sz="1800" dirty="0"/>
                    </a:p>
                    <a:p>
                      <a:endParaRPr kumimoji="1" lang="ja-JP" altLang="en-US" sz="2400" dirty="0"/>
                    </a:p>
                  </a:txBody>
                  <a:tcPr anchor="ctr"/>
                </a:tc>
                <a:tc>
                  <a:txBody>
                    <a:bodyPr/>
                    <a:lstStyle/>
                    <a:p>
                      <a:endParaRPr kumimoji="1" lang="ja-JP" altLang="en-US" sz="2400" dirty="0"/>
                    </a:p>
                  </a:txBody>
                  <a:tcPr anchor="ctr"/>
                </a:tc>
                <a:tc>
                  <a:txBody>
                    <a:bodyPr/>
                    <a:lstStyle/>
                    <a:p>
                      <a:endParaRPr kumimoji="1" lang="ja-JP" altLang="en-US" sz="2400" dirty="0"/>
                    </a:p>
                  </a:txBody>
                  <a:tcPr anchor="ctr"/>
                </a:tc>
                <a:extLst>
                  <a:ext uri="{0D108BD9-81ED-4DB2-BD59-A6C34878D82A}">
                    <a16:rowId xmlns:a16="http://schemas.microsoft.com/office/drawing/2014/main" val="2115853626"/>
                  </a:ext>
                </a:extLst>
              </a:tr>
              <a:tr h="498211">
                <a:tc>
                  <a:txBody>
                    <a:bodyPr/>
                    <a:lstStyle/>
                    <a:p>
                      <a:endParaRPr kumimoji="1" lang="en-US" altLang="ja-JP" sz="2400" dirty="0"/>
                    </a:p>
                    <a:p>
                      <a:endParaRPr kumimoji="1" lang="en-US" altLang="ja-JP" sz="2400" dirty="0"/>
                    </a:p>
                    <a:p>
                      <a:endParaRPr kumimoji="1" lang="ja-JP" altLang="en-US" sz="2400" dirty="0"/>
                    </a:p>
                  </a:txBody>
                  <a:tcPr anchor="ctr"/>
                </a:tc>
                <a:tc>
                  <a:txBody>
                    <a:bodyPr/>
                    <a:lstStyle/>
                    <a:p>
                      <a:pPr algn="ctr"/>
                      <a:r>
                        <a:rPr kumimoji="1" lang="en-US" altLang="ja-JP" sz="2400" dirty="0"/>
                        <a:t>IEEE802.11ac (Wi-Fi 5)</a:t>
                      </a:r>
                    </a:p>
                    <a:p>
                      <a:pPr algn="ctr"/>
                      <a:endParaRPr kumimoji="1" lang="en-US" altLang="ja-JP" sz="1200" dirty="0"/>
                    </a:p>
                    <a:p>
                      <a:pPr algn="ctr"/>
                      <a:r>
                        <a:rPr kumimoji="1" lang="ja-JP" altLang="en-US" sz="2400" dirty="0"/>
                        <a:t>周波数帯：</a:t>
                      </a:r>
                      <a:r>
                        <a:rPr kumimoji="1" lang="en-US" altLang="ja-JP" sz="2400" dirty="0"/>
                        <a:t>5GHz, 2.4GHz</a:t>
                      </a:r>
                      <a:endParaRPr kumimoji="1" lang="ja-JP" altLang="en-US" sz="2400" dirty="0"/>
                    </a:p>
                  </a:txBody>
                  <a:tcPr anchor="ctr"/>
                </a:tc>
                <a:tc>
                  <a:txBody>
                    <a:bodyPr/>
                    <a:lstStyle/>
                    <a:p>
                      <a:pPr algn="ctr"/>
                      <a:r>
                        <a:rPr kumimoji="1" lang="en-US" altLang="ja-JP" sz="2400" dirty="0"/>
                        <a:t>×</a:t>
                      </a:r>
                    </a:p>
                    <a:p>
                      <a:pPr algn="ctr"/>
                      <a:endParaRPr kumimoji="1" lang="en-US" altLang="ja-JP" sz="2400" dirty="0"/>
                    </a:p>
                    <a:p>
                      <a:pPr algn="ctr"/>
                      <a:r>
                        <a:rPr kumimoji="1" lang="en-US" altLang="ja-JP" sz="2400" dirty="0"/>
                        <a:t>-</a:t>
                      </a:r>
                      <a:endParaRPr kumimoji="1" lang="ja-JP" altLang="en-US" sz="2400" dirty="0"/>
                    </a:p>
                  </a:txBody>
                  <a:tcPr anchor="ctr"/>
                </a:tc>
                <a:extLst>
                  <a:ext uri="{0D108BD9-81ED-4DB2-BD59-A6C34878D82A}">
                    <a16:rowId xmlns:a16="http://schemas.microsoft.com/office/drawing/2014/main" val="3176810067"/>
                  </a:ext>
                </a:extLst>
              </a:tr>
              <a:tr h="498211">
                <a:tc>
                  <a:txBody>
                    <a:bodyPr/>
                    <a:lstStyle/>
                    <a:p>
                      <a:endParaRPr kumimoji="1" lang="en-US" altLang="ja-JP" sz="2400" dirty="0"/>
                    </a:p>
                    <a:p>
                      <a:endParaRPr kumimoji="1" lang="ja-JP" altLang="en-US" sz="2400" dirty="0"/>
                    </a:p>
                  </a:txBody>
                  <a:tcPr anchor="ctr"/>
                </a:tc>
                <a:tc>
                  <a:txBody>
                    <a:bodyPr/>
                    <a:lstStyle/>
                    <a:p>
                      <a:pPr algn="ctr"/>
                      <a:r>
                        <a:rPr kumimoji="1" lang="en-US" altLang="ja-JP" sz="2400" dirty="0"/>
                        <a:t>Bluetooth 4.2 LE</a:t>
                      </a:r>
                    </a:p>
                    <a:p>
                      <a:pPr algn="ctr"/>
                      <a:endParaRPr kumimoji="1" lang="en-US" altLang="ja-JP" sz="1200" dirty="0"/>
                    </a:p>
                    <a:p>
                      <a:pPr algn="ctr"/>
                      <a:r>
                        <a:rPr kumimoji="1" lang="ja-JP" altLang="en-US" sz="2400" dirty="0"/>
                        <a:t>周波数帯：　２．４</a:t>
                      </a:r>
                      <a:r>
                        <a:rPr kumimoji="1" lang="en-US" altLang="ja-JP" sz="2400" dirty="0"/>
                        <a:t>GH</a:t>
                      </a:r>
                      <a:r>
                        <a:rPr kumimoji="1" lang="ja-JP" altLang="en-US" sz="2400" dirty="0"/>
                        <a:t>ｚ</a:t>
                      </a:r>
                    </a:p>
                  </a:txBody>
                  <a:tcPr anchor="ctr"/>
                </a:tc>
                <a:tc>
                  <a:txBody>
                    <a:bodyPr/>
                    <a:lstStyle/>
                    <a:p>
                      <a:pPr algn="ctr"/>
                      <a:r>
                        <a:rPr kumimoji="1" lang="en-US" altLang="ja-JP" sz="2400" dirty="0"/>
                        <a:t>Bluetooth 4.1 </a:t>
                      </a:r>
                      <a:r>
                        <a:rPr kumimoji="1" lang="ja-JP" altLang="en-US" sz="2400" dirty="0"/>
                        <a:t>ＬＥ</a:t>
                      </a:r>
                      <a:endParaRPr kumimoji="1" lang="en-US" altLang="ja-JP" sz="2400" dirty="0"/>
                    </a:p>
                    <a:p>
                      <a:pPr algn="ctr"/>
                      <a:endParaRPr kumimoji="1" lang="en-US" altLang="ja-JP" sz="1200" dirty="0"/>
                    </a:p>
                    <a:p>
                      <a:pPr algn="ctr"/>
                      <a:r>
                        <a:rPr kumimoji="1" lang="ja-JP" altLang="en-US" sz="2400" dirty="0"/>
                        <a:t>周波数帯：　２．４</a:t>
                      </a:r>
                      <a:r>
                        <a:rPr kumimoji="1" lang="en-US" altLang="ja-JP" sz="2400" dirty="0"/>
                        <a:t>GH</a:t>
                      </a:r>
                      <a:r>
                        <a:rPr kumimoji="1" lang="ja-JP" altLang="en-US" sz="2400" dirty="0"/>
                        <a:t>ｚ</a:t>
                      </a:r>
                    </a:p>
                  </a:txBody>
                  <a:tcPr anchor="ctr"/>
                </a:tc>
                <a:extLst>
                  <a:ext uri="{0D108BD9-81ED-4DB2-BD59-A6C34878D82A}">
                    <a16:rowId xmlns:a16="http://schemas.microsoft.com/office/drawing/2014/main" val="1010360904"/>
                  </a:ext>
                </a:extLst>
              </a:tr>
              <a:tr h="498211">
                <a:tc>
                  <a:txBody>
                    <a:bodyPr/>
                    <a:lstStyle/>
                    <a:p>
                      <a:r>
                        <a:rPr kumimoji="1" lang="ja-JP" altLang="en-US" sz="2400" dirty="0"/>
                        <a:t>技術適合</a:t>
                      </a:r>
                      <a:br>
                        <a:rPr kumimoji="1" lang="en-US" altLang="ja-JP" sz="2400" dirty="0"/>
                      </a:br>
                      <a:r>
                        <a:rPr kumimoji="1" lang="ja-JP" altLang="en-US" sz="2400" dirty="0"/>
                        <a:t>証明</a:t>
                      </a:r>
                      <a:endParaRPr kumimoji="1" lang="en-US" altLang="ja-JP" sz="2400" dirty="0"/>
                    </a:p>
                  </a:txBody>
                  <a:tcPr anchor="ctr"/>
                </a:tc>
                <a:tc>
                  <a:txBody>
                    <a:bodyPr/>
                    <a:lstStyle/>
                    <a:p>
                      <a:pPr algn="ctr"/>
                      <a:r>
                        <a:rPr kumimoji="1" lang="ja-JP" altLang="en-US" sz="2400" dirty="0"/>
                        <a:t>〇</a:t>
                      </a:r>
                    </a:p>
                  </a:txBody>
                  <a:tcPr anchor="ctr"/>
                </a:tc>
                <a:tc>
                  <a:txBody>
                    <a:bodyPr/>
                    <a:lstStyle/>
                    <a:p>
                      <a:pPr algn="ctr"/>
                      <a:r>
                        <a:rPr kumimoji="1" lang="ja-JP" altLang="en-US" sz="2400" dirty="0"/>
                        <a:t>〇</a:t>
                      </a:r>
                    </a:p>
                  </a:txBody>
                  <a:tcPr anchor="ctr"/>
                </a:tc>
                <a:extLst>
                  <a:ext uri="{0D108BD9-81ED-4DB2-BD59-A6C34878D82A}">
                    <a16:rowId xmlns:a16="http://schemas.microsoft.com/office/drawing/2014/main" val="2320806802"/>
                  </a:ext>
                </a:extLst>
              </a:tr>
            </a:tbl>
          </a:graphicData>
        </a:graphic>
      </p:graphicFrame>
      <p:pic>
        <p:nvPicPr>
          <p:cNvPr id="8" name="図 7">
            <a:extLst>
              <a:ext uri="{FF2B5EF4-FFF2-40B4-BE49-F238E27FC236}">
                <a16:creationId xmlns:a16="http://schemas.microsoft.com/office/drawing/2014/main" id="{75907733-9313-4A3E-B607-0D7CC498B886}"/>
              </a:ext>
            </a:extLst>
          </p:cNvPr>
          <p:cNvPicPr>
            <a:picLocks noChangeAspect="1"/>
          </p:cNvPicPr>
          <p:nvPr/>
        </p:nvPicPr>
        <p:blipFill rotWithShape="1">
          <a:blip r:embed="rId2"/>
          <a:srcRect t="18483" b="17290"/>
          <a:stretch/>
        </p:blipFill>
        <p:spPr>
          <a:xfrm>
            <a:off x="3496437" y="1981518"/>
            <a:ext cx="3350590" cy="1616749"/>
          </a:xfrm>
          <a:prstGeom prst="rect">
            <a:avLst/>
          </a:prstGeom>
        </p:spPr>
      </p:pic>
      <p:pic>
        <p:nvPicPr>
          <p:cNvPr id="9" name="図 8">
            <a:extLst>
              <a:ext uri="{FF2B5EF4-FFF2-40B4-BE49-F238E27FC236}">
                <a16:creationId xmlns:a16="http://schemas.microsoft.com/office/drawing/2014/main" id="{20BCE555-0CAA-4A96-8061-FAB56D471140}"/>
              </a:ext>
            </a:extLst>
          </p:cNvPr>
          <p:cNvPicPr>
            <a:picLocks noChangeAspect="1"/>
          </p:cNvPicPr>
          <p:nvPr/>
        </p:nvPicPr>
        <p:blipFill>
          <a:blip r:embed="rId3"/>
          <a:stretch>
            <a:fillRect/>
          </a:stretch>
        </p:blipFill>
        <p:spPr>
          <a:xfrm>
            <a:off x="8480985" y="1981518"/>
            <a:ext cx="1820021" cy="1537094"/>
          </a:xfrm>
          <a:prstGeom prst="rect">
            <a:avLst/>
          </a:prstGeom>
        </p:spPr>
      </p:pic>
      <p:pic>
        <p:nvPicPr>
          <p:cNvPr id="1032" name="Picture 8" descr="é¢é£ç»å">
            <a:extLst>
              <a:ext uri="{FF2B5EF4-FFF2-40B4-BE49-F238E27FC236}">
                <a16:creationId xmlns:a16="http://schemas.microsoft.com/office/drawing/2014/main" id="{4BEE6452-A12A-444C-B065-5E2AF817EF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642" y="4777106"/>
            <a:ext cx="2450511" cy="11486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ãwifi logoãã®ç»åæ¤ç´¢çµæ">
            <a:extLst>
              <a:ext uri="{FF2B5EF4-FFF2-40B4-BE49-F238E27FC236}">
                <a16:creationId xmlns:a16="http://schemas.microsoft.com/office/drawing/2014/main" id="{13527C7E-AF11-4FEF-B0DA-60481C13C3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951" y="3655059"/>
            <a:ext cx="1753892" cy="103918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ãæè¡é©åè¨¼æãã®ç»åæ¤ç´¢çµæ">
            <a:extLst>
              <a:ext uri="{FF2B5EF4-FFF2-40B4-BE49-F238E27FC236}">
                <a16:creationId xmlns:a16="http://schemas.microsoft.com/office/drawing/2014/main" id="{33403D5C-F5F8-40D1-8895-BA12DEF18C5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250" b="94583" l="3814" r="95763">
                        <a14:foregroundMark x1="4661" y1="39167" x2="4661" y2="39167"/>
                        <a14:foregroundMark x1="4661" y1="39167" x2="4661" y2="39167"/>
                        <a14:foregroundMark x1="4661" y1="39167" x2="4661" y2="39167"/>
                        <a14:foregroundMark x1="4661" y1="39167" x2="4661" y2="39167"/>
                        <a14:foregroundMark x1="51271" y1="1250" x2="51271" y2="1250"/>
                        <a14:foregroundMark x1="51271" y1="1250" x2="51271" y2="1250"/>
                        <a14:foregroundMark x1="91102" y1="29583" x2="91102" y2="29583"/>
                        <a14:foregroundMark x1="91102" y1="29583" x2="91102" y2="29583"/>
                        <a14:foregroundMark x1="95763" y1="34167" x2="95763" y2="34167"/>
                        <a14:foregroundMark x1="95763" y1="34167" x2="95763" y2="34167"/>
                        <a14:foregroundMark x1="72881" y1="89167" x2="72881" y2="89167"/>
                        <a14:foregroundMark x1="72881" y1="89167" x2="72881" y2="89167"/>
                        <a14:foregroundMark x1="57203" y1="94583" x2="57203" y2="94583"/>
                        <a14:foregroundMark x1="57203" y1="94583" x2="57203" y2="94583"/>
                        <a14:foregroundMark x1="49153" y1="73333" x2="49153" y2="73333"/>
                        <a14:foregroundMark x1="49153" y1="73333" x2="49153" y2="73333"/>
                        <a14:foregroundMark x1="50847" y1="59167" x2="50847" y2="59167"/>
                        <a14:foregroundMark x1="50847" y1="59167" x2="50847" y2="59167"/>
                        <a14:backgroundMark x1="5085" y1="7917" x2="5085" y2="7917"/>
                        <a14:backgroundMark x1="5085" y1="7917" x2="10169" y2="10417"/>
                        <a14:backgroundMark x1="12288" y1="4583" x2="12288" y2="4583"/>
                        <a14:backgroundMark x1="12288" y1="4583" x2="12288" y2="4583"/>
                        <a14:backgroundMark x1="12288" y1="4583" x2="12288" y2="4583"/>
                      </a14:backgroundRemoval>
                    </a14:imgEffect>
                  </a14:imgLayer>
                </a14:imgProps>
              </a:ext>
              <a:ext uri="{28A0092B-C50C-407E-A947-70E740481C1C}">
                <a14:useLocalDpi xmlns:a14="http://schemas.microsoft.com/office/drawing/2010/main" val="0"/>
              </a:ext>
            </a:extLst>
          </a:blip>
          <a:srcRect/>
          <a:stretch>
            <a:fillRect/>
          </a:stretch>
        </p:blipFill>
        <p:spPr bwMode="auto">
          <a:xfrm>
            <a:off x="2138074" y="5813518"/>
            <a:ext cx="775538" cy="788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3736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7F19C2F-79AC-48F9-AB2B-15A14615B0DC}"/>
              </a:ext>
            </a:extLst>
          </p:cNvPr>
          <p:cNvSpPr txBox="1"/>
          <p:nvPr/>
        </p:nvSpPr>
        <p:spPr>
          <a:xfrm>
            <a:off x="633044" y="-4395"/>
            <a:ext cx="11218985" cy="584775"/>
          </a:xfrm>
          <a:prstGeom prst="rect">
            <a:avLst/>
          </a:prstGeom>
          <a:noFill/>
        </p:spPr>
        <p:txBody>
          <a:bodyPr wrap="square" rtlCol="0">
            <a:spAutoFit/>
          </a:bodyPr>
          <a:lstStyle/>
          <a:p>
            <a:r>
              <a:rPr kumimoji="1" lang="en-US" altLang="ja-JP" sz="3200" b="1" dirty="0" err="1">
                <a:solidFill>
                  <a:schemeClr val="bg1"/>
                </a:solidFill>
                <a:latin typeface="+mj-ea"/>
                <a:ea typeface="+mj-ea"/>
              </a:rPr>
              <a:t>micro:bit</a:t>
            </a:r>
            <a:r>
              <a:rPr kumimoji="1" lang="ja-JP" altLang="en-US" sz="3200" b="1" dirty="0">
                <a:solidFill>
                  <a:schemeClr val="bg1"/>
                </a:solidFill>
                <a:latin typeface="+mj-ea"/>
                <a:ea typeface="+mj-ea"/>
              </a:rPr>
              <a:t>とは？</a:t>
            </a:r>
          </a:p>
        </p:txBody>
      </p:sp>
      <p:sp>
        <p:nvSpPr>
          <p:cNvPr id="6" name="テキスト ボックス 5">
            <a:extLst>
              <a:ext uri="{FF2B5EF4-FFF2-40B4-BE49-F238E27FC236}">
                <a16:creationId xmlns:a16="http://schemas.microsoft.com/office/drawing/2014/main" id="{B496DFC7-9DB4-4755-95D9-0D832C10B5B0}"/>
              </a:ext>
            </a:extLst>
          </p:cNvPr>
          <p:cNvSpPr txBox="1"/>
          <p:nvPr/>
        </p:nvSpPr>
        <p:spPr>
          <a:xfrm>
            <a:off x="329010" y="663248"/>
            <a:ext cx="11533977" cy="646331"/>
          </a:xfrm>
          <a:prstGeom prst="rect">
            <a:avLst/>
          </a:prstGeom>
          <a:noFill/>
        </p:spPr>
        <p:txBody>
          <a:bodyPr wrap="square" rtlCol="0">
            <a:spAutoFit/>
          </a:bodyPr>
          <a:lstStyle/>
          <a:p>
            <a:pPr algn="ctr"/>
            <a:r>
              <a:rPr kumimoji="1" lang="ja-JP" altLang="en-US" sz="3600" b="1" dirty="0">
                <a:latin typeface="+mn-ea"/>
              </a:rPr>
              <a:t>ブロックと</a:t>
            </a:r>
            <a:r>
              <a:rPr kumimoji="1" lang="en-US" altLang="ja-JP" sz="3600" b="1" dirty="0">
                <a:latin typeface="+mn-ea"/>
              </a:rPr>
              <a:t>JavaScript</a:t>
            </a:r>
            <a:r>
              <a:rPr lang="ja-JP" altLang="en-US" sz="3600" b="1" dirty="0">
                <a:latin typeface="+mn-ea"/>
              </a:rPr>
              <a:t>で</a:t>
            </a:r>
            <a:r>
              <a:rPr kumimoji="1" lang="ja-JP" altLang="en-US" sz="3600" b="1" dirty="0">
                <a:latin typeface="+mn-ea"/>
              </a:rPr>
              <a:t>プログラミング可能</a:t>
            </a:r>
            <a:endParaRPr kumimoji="1" lang="en-US" altLang="ja-JP" sz="3600" b="1" dirty="0">
              <a:latin typeface="+mn-ea"/>
            </a:endParaRPr>
          </a:p>
        </p:txBody>
      </p:sp>
      <p:pic>
        <p:nvPicPr>
          <p:cNvPr id="3" name="図 2">
            <a:extLst>
              <a:ext uri="{FF2B5EF4-FFF2-40B4-BE49-F238E27FC236}">
                <a16:creationId xmlns:a16="http://schemas.microsoft.com/office/drawing/2014/main" id="{C2E1D56F-1C86-4F7B-92A5-65CA051C998C}"/>
              </a:ext>
            </a:extLst>
          </p:cNvPr>
          <p:cNvPicPr>
            <a:picLocks noChangeAspect="1"/>
          </p:cNvPicPr>
          <p:nvPr/>
        </p:nvPicPr>
        <p:blipFill>
          <a:blip r:embed="rId2"/>
          <a:stretch>
            <a:fillRect/>
          </a:stretch>
        </p:blipFill>
        <p:spPr>
          <a:xfrm>
            <a:off x="0" y="1459386"/>
            <a:ext cx="6006808" cy="5059498"/>
          </a:xfrm>
          <a:prstGeom prst="rect">
            <a:avLst/>
          </a:prstGeom>
        </p:spPr>
      </p:pic>
      <p:pic>
        <p:nvPicPr>
          <p:cNvPr id="5" name="図 4">
            <a:extLst>
              <a:ext uri="{FF2B5EF4-FFF2-40B4-BE49-F238E27FC236}">
                <a16:creationId xmlns:a16="http://schemas.microsoft.com/office/drawing/2014/main" id="{3FF3394E-F958-406B-AA8A-448C0992F2EE}"/>
              </a:ext>
            </a:extLst>
          </p:cNvPr>
          <p:cNvPicPr>
            <a:picLocks noChangeAspect="1"/>
          </p:cNvPicPr>
          <p:nvPr/>
        </p:nvPicPr>
        <p:blipFill>
          <a:blip r:embed="rId3"/>
          <a:stretch>
            <a:fillRect/>
          </a:stretch>
        </p:blipFill>
        <p:spPr>
          <a:xfrm>
            <a:off x="6242536" y="1459386"/>
            <a:ext cx="5931610" cy="4977748"/>
          </a:xfrm>
          <a:prstGeom prst="rect">
            <a:avLst/>
          </a:prstGeom>
        </p:spPr>
      </p:pic>
    </p:spTree>
    <p:extLst>
      <p:ext uri="{BB962C8B-B14F-4D97-AF65-F5344CB8AC3E}">
        <p14:creationId xmlns:p14="http://schemas.microsoft.com/office/powerpoint/2010/main" val="285974948"/>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7F19C2F-79AC-48F9-AB2B-15A14615B0DC}"/>
              </a:ext>
            </a:extLst>
          </p:cNvPr>
          <p:cNvSpPr txBox="1"/>
          <p:nvPr/>
        </p:nvSpPr>
        <p:spPr>
          <a:xfrm>
            <a:off x="633044" y="-4395"/>
            <a:ext cx="11218985" cy="584775"/>
          </a:xfrm>
          <a:prstGeom prst="rect">
            <a:avLst/>
          </a:prstGeom>
          <a:noFill/>
        </p:spPr>
        <p:txBody>
          <a:bodyPr wrap="square" rtlCol="0">
            <a:spAutoFit/>
          </a:bodyPr>
          <a:lstStyle/>
          <a:p>
            <a:r>
              <a:rPr kumimoji="1" lang="en-US" altLang="ja-JP" sz="3200" b="1" dirty="0">
                <a:solidFill>
                  <a:schemeClr val="bg1"/>
                </a:solidFill>
                <a:latin typeface="+mj-ea"/>
                <a:ea typeface="+mj-ea"/>
              </a:rPr>
              <a:t>CHIRIMEN with </a:t>
            </a:r>
            <a:r>
              <a:rPr kumimoji="1" lang="en-US" altLang="ja-JP" sz="3200" b="1" dirty="0" err="1">
                <a:solidFill>
                  <a:schemeClr val="bg1"/>
                </a:solidFill>
                <a:latin typeface="+mj-ea"/>
                <a:ea typeface="+mj-ea"/>
              </a:rPr>
              <a:t>micro:bit</a:t>
            </a:r>
            <a:r>
              <a:rPr kumimoji="1" lang="ja-JP" altLang="en-US" sz="3200" b="1" dirty="0">
                <a:solidFill>
                  <a:schemeClr val="bg1"/>
                </a:solidFill>
                <a:latin typeface="+mj-ea"/>
                <a:ea typeface="+mj-ea"/>
              </a:rPr>
              <a:t>とは？</a:t>
            </a:r>
          </a:p>
        </p:txBody>
      </p:sp>
      <p:sp>
        <p:nvSpPr>
          <p:cNvPr id="6" name="テキスト ボックス 5">
            <a:extLst>
              <a:ext uri="{FF2B5EF4-FFF2-40B4-BE49-F238E27FC236}">
                <a16:creationId xmlns:a16="http://schemas.microsoft.com/office/drawing/2014/main" id="{B496DFC7-9DB4-4755-95D9-0D832C10B5B0}"/>
              </a:ext>
            </a:extLst>
          </p:cNvPr>
          <p:cNvSpPr txBox="1"/>
          <p:nvPr/>
        </p:nvSpPr>
        <p:spPr>
          <a:xfrm>
            <a:off x="329010" y="663248"/>
            <a:ext cx="11533977" cy="646331"/>
          </a:xfrm>
          <a:prstGeom prst="rect">
            <a:avLst/>
          </a:prstGeom>
          <a:noFill/>
        </p:spPr>
        <p:txBody>
          <a:bodyPr wrap="square" rtlCol="0">
            <a:spAutoFit/>
          </a:bodyPr>
          <a:lstStyle/>
          <a:p>
            <a:pPr algn="ctr"/>
            <a:r>
              <a:rPr kumimoji="1" lang="en-US" altLang="ja-JP" sz="3600" b="1" dirty="0">
                <a:latin typeface="+mn-ea"/>
              </a:rPr>
              <a:t>CHIRIMEN </a:t>
            </a:r>
            <a:r>
              <a:rPr kumimoji="1" lang="ja-JP" altLang="en-US" sz="3600" b="1" dirty="0">
                <a:latin typeface="+mn-ea"/>
              </a:rPr>
              <a:t>の </a:t>
            </a:r>
            <a:r>
              <a:rPr kumimoji="1" lang="en-US" altLang="ja-JP" sz="3600" b="1" dirty="0" err="1">
                <a:latin typeface="+mn-ea"/>
              </a:rPr>
              <a:t>micro:bit</a:t>
            </a:r>
            <a:r>
              <a:rPr kumimoji="1" lang="en-US" altLang="ja-JP" sz="3600" b="1" dirty="0">
                <a:latin typeface="+mn-ea"/>
              </a:rPr>
              <a:t> </a:t>
            </a:r>
            <a:r>
              <a:rPr kumimoji="1" lang="ja-JP" altLang="en-US" sz="3600" b="1" dirty="0">
                <a:latin typeface="+mn-ea"/>
              </a:rPr>
              <a:t>版</a:t>
            </a:r>
            <a:endParaRPr kumimoji="1" lang="en-US" altLang="ja-JP" sz="3600" b="1" dirty="0">
              <a:latin typeface="+mn-ea"/>
            </a:endParaRPr>
          </a:p>
        </p:txBody>
      </p:sp>
      <p:pic>
        <p:nvPicPr>
          <p:cNvPr id="8" name="Picture 2" descr="CHIRIMEN with micro:bit">
            <a:extLst>
              <a:ext uri="{FF2B5EF4-FFF2-40B4-BE49-F238E27FC236}">
                <a16:creationId xmlns:a16="http://schemas.microsoft.com/office/drawing/2014/main" id="{CE3CBCBA-1D47-4459-88CF-A875F9C7E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6234" y="1611287"/>
            <a:ext cx="7032604" cy="2229739"/>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F84B2934-2103-48ED-8E58-F9E0F0E7F3D9}"/>
              </a:ext>
            </a:extLst>
          </p:cNvPr>
          <p:cNvSpPr txBox="1"/>
          <p:nvPr/>
        </p:nvSpPr>
        <p:spPr>
          <a:xfrm>
            <a:off x="329010" y="4212856"/>
            <a:ext cx="11533977" cy="1754326"/>
          </a:xfrm>
          <a:prstGeom prst="rect">
            <a:avLst/>
          </a:prstGeom>
          <a:noFill/>
        </p:spPr>
        <p:txBody>
          <a:bodyPr wrap="square" rtlCol="0">
            <a:spAutoFit/>
          </a:bodyPr>
          <a:lstStyle/>
          <a:p>
            <a:pPr algn="ctr"/>
            <a:r>
              <a:rPr lang="en-US" altLang="ja-JP" sz="3600" b="1" dirty="0" err="1">
                <a:latin typeface="+mn-ea"/>
              </a:rPr>
              <a:t>WebGPIO</a:t>
            </a:r>
            <a:r>
              <a:rPr lang="en-US" altLang="ja-JP" sz="3600" b="1" dirty="0">
                <a:latin typeface="+mn-ea"/>
              </a:rPr>
              <a:t>/WebI2C API</a:t>
            </a:r>
            <a:r>
              <a:rPr lang="ja-JP" altLang="en-US" sz="3600" b="1" dirty="0">
                <a:latin typeface="+mn-ea"/>
              </a:rPr>
              <a:t>を介して</a:t>
            </a:r>
            <a:endParaRPr lang="en-US" altLang="ja-JP" sz="3600" b="1" dirty="0">
              <a:latin typeface="+mn-ea"/>
            </a:endParaRPr>
          </a:p>
          <a:p>
            <a:pPr algn="ctr"/>
            <a:r>
              <a:rPr kumimoji="1" lang="ja-JP" altLang="en-US" sz="3600" b="1" dirty="0">
                <a:latin typeface="+mn-ea"/>
              </a:rPr>
              <a:t>（昨日学んだ）</a:t>
            </a:r>
            <a:r>
              <a:rPr kumimoji="1" lang="en-US" altLang="ja-JP" sz="3600" b="1" dirty="0">
                <a:latin typeface="+mn-ea"/>
              </a:rPr>
              <a:t>CHIRIMEN for Raspberry Pi 3</a:t>
            </a:r>
          </a:p>
          <a:p>
            <a:pPr algn="ctr"/>
            <a:r>
              <a:rPr kumimoji="1" lang="ja-JP" altLang="en-US" sz="3600" b="1" dirty="0">
                <a:latin typeface="+mn-ea"/>
              </a:rPr>
              <a:t>とほぼ共通のコードで</a:t>
            </a:r>
            <a:r>
              <a:rPr kumimoji="1" lang="en-US" altLang="ja-JP" sz="3600" b="1" dirty="0">
                <a:latin typeface="+mn-ea"/>
              </a:rPr>
              <a:t>GPIO/I2C</a:t>
            </a:r>
            <a:r>
              <a:rPr kumimoji="1" lang="ja-JP" altLang="en-US" sz="3600" b="1" dirty="0">
                <a:latin typeface="+mn-ea"/>
              </a:rPr>
              <a:t>デバイスを制御</a:t>
            </a:r>
            <a:r>
              <a:rPr lang="ja-JP" altLang="en-US" sz="3600" b="1" dirty="0">
                <a:latin typeface="+mn-ea"/>
              </a:rPr>
              <a:t>可能</a:t>
            </a:r>
            <a:endParaRPr lang="en-US" altLang="ja-JP" sz="3600" b="1" dirty="0">
              <a:latin typeface="+mn-ea"/>
            </a:endParaRPr>
          </a:p>
        </p:txBody>
      </p:sp>
    </p:spTree>
    <p:extLst>
      <p:ext uri="{BB962C8B-B14F-4D97-AF65-F5344CB8AC3E}">
        <p14:creationId xmlns:p14="http://schemas.microsoft.com/office/powerpoint/2010/main" val="407426148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7F19C2F-79AC-48F9-AB2B-15A14615B0DC}"/>
              </a:ext>
            </a:extLst>
          </p:cNvPr>
          <p:cNvSpPr txBox="1"/>
          <p:nvPr/>
        </p:nvSpPr>
        <p:spPr>
          <a:xfrm>
            <a:off x="633044" y="-4395"/>
            <a:ext cx="11218985" cy="584775"/>
          </a:xfrm>
          <a:prstGeom prst="rect">
            <a:avLst/>
          </a:prstGeom>
          <a:noFill/>
        </p:spPr>
        <p:txBody>
          <a:bodyPr wrap="square" rtlCol="0">
            <a:spAutoFit/>
          </a:bodyPr>
          <a:lstStyle/>
          <a:p>
            <a:r>
              <a:rPr lang="ja-JP" altLang="en-US" sz="3200" b="1" dirty="0">
                <a:solidFill>
                  <a:schemeClr val="bg1"/>
                </a:solidFill>
                <a:latin typeface="+mj-ea"/>
                <a:ea typeface="+mj-ea"/>
              </a:rPr>
              <a:t>ブレイクアウトボード</a:t>
            </a:r>
            <a:endParaRPr kumimoji="1" lang="ja-JP" altLang="en-US" sz="3200" b="1" dirty="0">
              <a:solidFill>
                <a:schemeClr val="bg1"/>
              </a:solidFill>
              <a:latin typeface="+mj-ea"/>
              <a:ea typeface="+mj-ea"/>
            </a:endParaRPr>
          </a:p>
        </p:txBody>
      </p:sp>
      <p:sp>
        <p:nvSpPr>
          <p:cNvPr id="6" name="テキスト ボックス 5">
            <a:extLst>
              <a:ext uri="{FF2B5EF4-FFF2-40B4-BE49-F238E27FC236}">
                <a16:creationId xmlns:a16="http://schemas.microsoft.com/office/drawing/2014/main" id="{B496DFC7-9DB4-4755-95D9-0D832C10B5B0}"/>
              </a:ext>
            </a:extLst>
          </p:cNvPr>
          <p:cNvSpPr txBox="1"/>
          <p:nvPr/>
        </p:nvSpPr>
        <p:spPr>
          <a:xfrm>
            <a:off x="329010" y="663248"/>
            <a:ext cx="11533977" cy="646331"/>
          </a:xfrm>
          <a:prstGeom prst="rect">
            <a:avLst/>
          </a:prstGeom>
          <a:noFill/>
        </p:spPr>
        <p:txBody>
          <a:bodyPr wrap="square" rtlCol="0">
            <a:spAutoFit/>
          </a:bodyPr>
          <a:lstStyle/>
          <a:p>
            <a:pPr algn="ctr"/>
            <a:r>
              <a:rPr kumimoji="1" lang="ja-JP" altLang="en-US" sz="3600" b="1" dirty="0">
                <a:latin typeface="+mn-ea"/>
              </a:rPr>
              <a:t>入出力端子を使いやすくするためのボード</a:t>
            </a:r>
            <a:endParaRPr kumimoji="1" lang="en-US" altLang="ja-JP" sz="3600" b="1" dirty="0">
              <a:latin typeface="+mn-ea"/>
            </a:endParaRPr>
          </a:p>
        </p:txBody>
      </p:sp>
      <p:pic>
        <p:nvPicPr>
          <p:cNvPr id="3" name="図 2">
            <a:extLst>
              <a:ext uri="{FF2B5EF4-FFF2-40B4-BE49-F238E27FC236}">
                <a16:creationId xmlns:a16="http://schemas.microsoft.com/office/drawing/2014/main" id="{3F199BF7-C439-45C4-83EC-48346A579C3B}"/>
              </a:ext>
            </a:extLst>
          </p:cNvPr>
          <p:cNvPicPr>
            <a:picLocks noChangeAspect="1"/>
          </p:cNvPicPr>
          <p:nvPr/>
        </p:nvPicPr>
        <p:blipFill rotWithShape="1">
          <a:blip r:embed="rId2"/>
          <a:srcRect t="21641" b="20129"/>
          <a:stretch/>
        </p:blipFill>
        <p:spPr>
          <a:xfrm>
            <a:off x="6706285" y="4396466"/>
            <a:ext cx="4617057" cy="2016369"/>
          </a:xfrm>
          <a:prstGeom prst="rect">
            <a:avLst/>
          </a:prstGeom>
        </p:spPr>
      </p:pic>
      <p:pic>
        <p:nvPicPr>
          <p:cNvPr id="2" name="図 1">
            <a:extLst>
              <a:ext uri="{FF2B5EF4-FFF2-40B4-BE49-F238E27FC236}">
                <a16:creationId xmlns:a16="http://schemas.microsoft.com/office/drawing/2014/main" id="{B4EEFE17-2A18-4EB4-A59B-240058FCDA90}"/>
              </a:ext>
            </a:extLst>
          </p:cNvPr>
          <p:cNvPicPr>
            <a:picLocks noChangeAspect="1"/>
          </p:cNvPicPr>
          <p:nvPr/>
        </p:nvPicPr>
        <p:blipFill>
          <a:blip r:embed="rId3"/>
          <a:stretch>
            <a:fillRect/>
          </a:stretch>
        </p:blipFill>
        <p:spPr>
          <a:xfrm rot="5400000">
            <a:off x="7418440" y="1648059"/>
            <a:ext cx="3192742" cy="2779107"/>
          </a:xfrm>
          <a:prstGeom prst="rect">
            <a:avLst/>
          </a:prstGeom>
        </p:spPr>
      </p:pic>
      <p:pic>
        <p:nvPicPr>
          <p:cNvPr id="7" name="図 6">
            <a:extLst>
              <a:ext uri="{FF2B5EF4-FFF2-40B4-BE49-F238E27FC236}">
                <a16:creationId xmlns:a16="http://schemas.microsoft.com/office/drawing/2014/main" id="{5624AB24-F613-478F-8C4C-3E9708145CB5}"/>
              </a:ext>
            </a:extLst>
          </p:cNvPr>
          <p:cNvPicPr>
            <a:picLocks noChangeAspect="1"/>
          </p:cNvPicPr>
          <p:nvPr/>
        </p:nvPicPr>
        <p:blipFill>
          <a:blip r:embed="rId3"/>
          <a:stretch>
            <a:fillRect/>
          </a:stretch>
        </p:blipFill>
        <p:spPr>
          <a:xfrm rot="5400000">
            <a:off x="430272" y="1785661"/>
            <a:ext cx="5316989" cy="4628148"/>
          </a:xfrm>
          <a:prstGeom prst="rect">
            <a:avLst/>
          </a:prstGeom>
        </p:spPr>
      </p:pic>
    </p:spTree>
    <p:extLst>
      <p:ext uri="{BB962C8B-B14F-4D97-AF65-F5344CB8AC3E}">
        <p14:creationId xmlns:p14="http://schemas.microsoft.com/office/powerpoint/2010/main" val="2047874472"/>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7F19C2F-79AC-48F9-AB2B-15A14615B0DC}"/>
              </a:ext>
            </a:extLst>
          </p:cNvPr>
          <p:cNvSpPr txBox="1"/>
          <p:nvPr/>
        </p:nvSpPr>
        <p:spPr>
          <a:xfrm>
            <a:off x="633044" y="-4395"/>
            <a:ext cx="11218985" cy="584775"/>
          </a:xfrm>
          <a:prstGeom prst="rect">
            <a:avLst/>
          </a:prstGeom>
          <a:noFill/>
        </p:spPr>
        <p:txBody>
          <a:bodyPr wrap="square" rtlCol="0">
            <a:spAutoFit/>
          </a:bodyPr>
          <a:lstStyle/>
          <a:p>
            <a:r>
              <a:rPr lang="ja-JP" altLang="en-US" sz="3200" b="1" dirty="0">
                <a:solidFill>
                  <a:schemeClr val="bg1"/>
                </a:solidFill>
                <a:latin typeface="+mj-ea"/>
                <a:ea typeface="+mj-ea"/>
              </a:rPr>
              <a:t>チュートリアル</a:t>
            </a:r>
            <a:endParaRPr kumimoji="1" lang="ja-JP" altLang="en-US" sz="3200" b="1" dirty="0">
              <a:solidFill>
                <a:schemeClr val="bg1"/>
              </a:solidFill>
              <a:latin typeface="+mj-ea"/>
              <a:ea typeface="+mj-ea"/>
            </a:endParaRPr>
          </a:p>
        </p:txBody>
      </p:sp>
      <p:pic>
        <p:nvPicPr>
          <p:cNvPr id="3" name="図 2">
            <a:extLst>
              <a:ext uri="{FF2B5EF4-FFF2-40B4-BE49-F238E27FC236}">
                <a16:creationId xmlns:a16="http://schemas.microsoft.com/office/drawing/2014/main" id="{DCB7F52D-40ED-4341-B817-1D9A3016F5C4}"/>
              </a:ext>
            </a:extLst>
          </p:cNvPr>
          <p:cNvPicPr>
            <a:picLocks noChangeAspect="1"/>
          </p:cNvPicPr>
          <p:nvPr/>
        </p:nvPicPr>
        <p:blipFill rotWithShape="1">
          <a:blip r:embed="rId2"/>
          <a:srcRect t="4167"/>
          <a:stretch/>
        </p:blipFill>
        <p:spPr>
          <a:xfrm>
            <a:off x="1519235" y="1309579"/>
            <a:ext cx="9153525" cy="5139117"/>
          </a:xfrm>
          <a:prstGeom prst="rect">
            <a:avLst/>
          </a:prstGeom>
        </p:spPr>
      </p:pic>
      <p:sp>
        <p:nvSpPr>
          <p:cNvPr id="5" name="矢印: 右 4">
            <a:extLst>
              <a:ext uri="{FF2B5EF4-FFF2-40B4-BE49-F238E27FC236}">
                <a16:creationId xmlns:a16="http://schemas.microsoft.com/office/drawing/2014/main" id="{B52A31FA-E13B-4922-A26E-09A7826FE02F}"/>
              </a:ext>
            </a:extLst>
          </p:cNvPr>
          <p:cNvSpPr/>
          <p:nvPr/>
        </p:nvSpPr>
        <p:spPr>
          <a:xfrm rot="2619690">
            <a:off x="3524250" y="3237788"/>
            <a:ext cx="654050" cy="53975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B496DFC7-9DB4-4755-95D9-0D832C10B5B0}"/>
              </a:ext>
            </a:extLst>
          </p:cNvPr>
          <p:cNvSpPr txBox="1"/>
          <p:nvPr/>
        </p:nvSpPr>
        <p:spPr>
          <a:xfrm>
            <a:off x="329010" y="663248"/>
            <a:ext cx="11533977" cy="646331"/>
          </a:xfrm>
          <a:prstGeom prst="rect">
            <a:avLst/>
          </a:prstGeom>
          <a:noFill/>
        </p:spPr>
        <p:txBody>
          <a:bodyPr wrap="square" rtlCol="0">
            <a:spAutoFit/>
          </a:bodyPr>
          <a:lstStyle/>
          <a:p>
            <a:pPr algn="ctr"/>
            <a:r>
              <a:rPr lang="ja-JP" altLang="en-US" sz="3600" b="1" dirty="0">
                <a:latin typeface="+mn-ea"/>
              </a:rPr>
              <a:t>ブラウザ自動起動後、「ちゅーとりある！」を選択</a:t>
            </a:r>
            <a:endParaRPr kumimoji="1" lang="en-US" altLang="ja-JP" sz="3600" b="1" dirty="0">
              <a:latin typeface="+mn-ea"/>
            </a:endParaRPr>
          </a:p>
        </p:txBody>
      </p:sp>
    </p:spTree>
    <p:extLst>
      <p:ext uri="{BB962C8B-B14F-4D97-AF65-F5344CB8AC3E}">
        <p14:creationId xmlns:p14="http://schemas.microsoft.com/office/powerpoint/2010/main" val="314746579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7F19C2F-79AC-48F9-AB2B-15A14615B0DC}"/>
              </a:ext>
            </a:extLst>
          </p:cNvPr>
          <p:cNvSpPr txBox="1"/>
          <p:nvPr/>
        </p:nvSpPr>
        <p:spPr>
          <a:xfrm>
            <a:off x="633044" y="-4395"/>
            <a:ext cx="11218985" cy="584775"/>
          </a:xfrm>
          <a:prstGeom prst="rect">
            <a:avLst/>
          </a:prstGeom>
          <a:noFill/>
        </p:spPr>
        <p:txBody>
          <a:bodyPr wrap="square" rtlCol="0">
            <a:spAutoFit/>
          </a:bodyPr>
          <a:lstStyle/>
          <a:p>
            <a:r>
              <a:rPr lang="ja-JP" altLang="en-US" sz="3200" b="1" dirty="0">
                <a:solidFill>
                  <a:schemeClr val="bg1"/>
                </a:solidFill>
                <a:latin typeface="+mj-ea"/>
                <a:ea typeface="+mj-ea"/>
              </a:rPr>
              <a:t>チュートリアル</a:t>
            </a:r>
            <a:endParaRPr kumimoji="1" lang="ja-JP" altLang="en-US" sz="3200" b="1" dirty="0">
              <a:solidFill>
                <a:schemeClr val="bg1"/>
              </a:solidFill>
              <a:latin typeface="+mj-ea"/>
              <a:ea typeface="+mj-ea"/>
            </a:endParaRPr>
          </a:p>
        </p:txBody>
      </p:sp>
      <p:sp>
        <p:nvSpPr>
          <p:cNvPr id="6" name="テキスト ボックス 5">
            <a:extLst>
              <a:ext uri="{FF2B5EF4-FFF2-40B4-BE49-F238E27FC236}">
                <a16:creationId xmlns:a16="http://schemas.microsoft.com/office/drawing/2014/main" id="{B496DFC7-9DB4-4755-95D9-0D832C10B5B0}"/>
              </a:ext>
            </a:extLst>
          </p:cNvPr>
          <p:cNvSpPr txBox="1"/>
          <p:nvPr/>
        </p:nvSpPr>
        <p:spPr>
          <a:xfrm>
            <a:off x="329010" y="663248"/>
            <a:ext cx="11533977" cy="646331"/>
          </a:xfrm>
          <a:prstGeom prst="rect">
            <a:avLst/>
          </a:prstGeom>
          <a:noFill/>
        </p:spPr>
        <p:txBody>
          <a:bodyPr wrap="square" rtlCol="0">
            <a:spAutoFit/>
          </a:bodyPr>
          <a:lstStyle/>
          <a:p>
            <a:pPr algn="ctr"/>
            <a:r>
              <a:rPr kumimoji="1" lang="ja-JP" altLang="en-US" sz="3600" b="1" dirty="0">
                <a:latin typeface="+mn-ea"/>
              </a:rPr>
              <a:t>「</a:t>
            </a:r>
            <a:r>
              <a:rPr kumimoji="1" lang="en-US" altLang="ja-JP" sz="3600" b="1" dirty="0" err="1">
                <a:latin typeface="+mn-ea"/>
              </a:rPr>
              <a:t>micro:bit</a:t>
            </a:r>
            <a:r>
              <a:rPr kumimoji="1" lang="ja-JP" altLang="en-US" sz="3600" b="1" dirty="0">
                <a:latin typeface="+mn-ea"/>
              </a:rPr>
              <a:t>」を選択</a:t>
            </a:r>
            <a:endParaRPr kumimoji="1" lang="en-US" altLang="ja-JP" sz="3600" b="1" dirty="0">
              <a:latin typeface="+mn-ea"/>
            </a:endParaRPr>
          </a:p>
        </p:txBody>
      </p:sp>
      <p:pic>
        <p:nvPicPr>
          <p:cNvPr id="2" name="図 1">
            <a:extLst>
              <a:ext uri="{FF2B5EF4-FFF2-40B4-BE49-F238E27FC236}">
                <a16:creationId xmlns:a16="http://schemas.microsoft.com/office/drawing/2014/main" id="{002F6E25-B300-4B8E-9F75-D3B4D84BB619}"/>
              </a:ext>
            </a:extLst>
          </p:cNvPr>
          <p:cNvPicPr>
            <a:picLocks noChangeAspect="1"/>
          </p:cNvPicPr>
          <p:nvPr/>
        </p:nvPicPr>
        <p:blipFill rotWithShape="1">
          <a:blip r:embed="rId2"/>
          <a:srcRect t="3889"/>
          <a:stretch/>
        </p:blipFill>
        <p:spPr>
          <a:xfrm>
            <a:off x="1519235" y="1309579"/>
            <a:ext cx="9153525" cy="5154025"/>
          </a:xfrm>
          <a:prstGeom prst="rect">
            <a:avLst/>
          </a:prstGeom>
        </p:spPr>
      </p:pic>
      <p:sp>
        <p:nvSpPr>
          <p:cNvPr id="5" name="矢印: 右 4">
            <a:extLst>
              <a:ext uri="{FF2B5EF4-FFF2-40B4-BE49-F238E27FC236}">
                <a16:creationId xmlns:a16="http://schemas.microsoft.com/office/drawing/2014/main" id="{B52A31FA-E13B-4922-A26E-09A7826FE02F}"/>
              </a:ext>
            </a:extLst>
          </p:cNvPr>
          <p:cNvSpPr/>
          <p:nvPr/>
        </p:nvSpPr>
        <p:spPr>
          <a:xfrm rot="2619690">
            <a:off x="7080875" y="2557670"/>
            <a:ext cx="654050" cy="53975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468749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7F19C2F-79AC-48F9-AB2B-15A14615B0DC}"/>
              </a:ext>
            </a:extLst>
          </p:cNvPr>
          <p:cNvSpPr txBox="1"/>
          <p:nvPr/>
        </p:nvSpPr>
        <p:spPr>
          <a:xfrm>
            <a:off x="633044" y="-4395"/>
            <a:ext cx="11218985" cy="584775"/>
          </a:xfrm>
          <a:prstGeom prst="rect">
            <a:avLst/>
          </a:prstGeom>
          <a:noFill/>
        </p:spPr>
        <p:txBody>
          <a:bodyPr wrap="square" rtlCol="0">
            <a:spAutoFit/>
          </a:bodyPr>
          <a:lstStyle/>
          <a:p>
            <a:r>
              <a:rPr lang="ja-JP" altLang="en-US" sz="3200" b="1" dirty="0">
                <a:solidFill>
                  <a:schemeClr val="bg1"/>
                </a:solidFill>
                <a:latin typeface="+mj-ea"/>
                <a:ea typeface="+mj-ea"/>
              </a:rPr>
              <a:t>チュートリアル</a:t>
            </a:r>
            <a:endParaRPr kumimoji="1" lang="ja-JP" altLang="en-US" sz="3200" b="1" dirty="0">
              <a:solidFill>
                <a:schemeClr val="bg1"/>
              </a:solidFill>
              <a:latin typeface="+mj-ea"/>
              <a:ea typeface="+mj-ea"/>
            </a:endParaRPr>
          </a:p>
        </p:txBody>
      </p:sp>
      <p:sp>
        <p:nvSpPr>
          <p:cNvPr id="6" name="テキスト ボックス 5">
            <a:extLst>
              <a:ext uri="{FF2B5EF4-FFF2-40B4-BE49-F238E27FC236}">
                <a16:creationId xmlns:a16="http://schemas.microsoft.com/office/drawing/2014/main" id="{B496DFC7-9DB4-4755-95D9-0D832C10B5B0}"/>
              </a:ext>
            </a:extLst>
          </p:cNvPr>
          <p:cNvSpPr txBox="1"/>
          <p:nvPr/>
        </p:nvSpPr>
        <p:spPr>
          <a:xfrm>
            <a:off x="329010" y="663248"/>
            <a:ext cx="11533977" cy="646331"/>
          </a:xfrm>
          <a:prstGeom prst="rect">
            <a:avLst/>
          </a:prstGeom>
          <a:noFill/>
        </p:spPr>
        <p:txBody>
          <a:bodyPr wrap="square" rtlCol="0">
            <a:spAutoFit/>
          </a:bodyPr>
          <a:lstStyle/>
          <a:p>
            <a:pPr algn="ctr"/>
            <a:r>
              <a:rPr lang="ja-JP" altLang="en-US" sz="3600" b="1" dirty="0">
                <a:latin typeface="+mn-ea"/>
              </a:rPr>
              <a:t>スタートアップガイド→</a:t>
            </a:r>
            <a:r>
              <a:rPr lang="en-US" altLang="ja-JP" sz="3600" b="1" dirty="0">
                <a:latin typeface="+mn-ea"/>
              </a:rPr>
              <a:t>Examples</a:t>
            </a:r>
            <a:r>
              <a:rPr lang="ja-JP" altLang="en-US" sz="3600" b="1" dirty="0">
                <a:latin typeface="+mn-ea"/>
              </a:rPr>
              <a:t>の順に進めてください。</a:t>
            </a:r>
            <a:endParaRPr kumimoji="1" lang="en-US" altLang="ja-JP" sz="3600" b="1" dirty="0">
              <a:latin typeface="+mn-ea"/>
            </a:endParaRPr>
          </a:p>
        </p:txBody>
      </p:sp>
      <p:pic>
        <p:nvPicPr>
          <p:cNvPr id="3" name="図 2">
            <a:extLst>
              <a:ext uri="{FF2B5EF4-FFF2-40B4-BE49-F238E27FC236}">
                <a16:creationId xmlns:a16="http://schemas.microsoft.com/office/drawing/2014/main" id="{AF8CB4CE-10E2-4CE9-9794-6FFAB2E02C0A}"/>
              </a:ext>
            </a:extLst>
          </p:cNvPr>
          <p:cNvPicPr>
            <a:picLocks noChangeAspect="1"/>
          </p:cNvPicPr>
          <p:nvPr/>
        </p:nvPicPr>
        <p:blipFill>
          <a:blip r:embed="rId2"/>
          <a:stretch>
            <a:fillRect/>
          </a:stretch>
        </p:blipFill>
        <p:spPr>
          <a:xfrm>
            <a:off x="3523076" y="1309579"/>
            <a:ext cx="5145848" cy="5395032"/>
          </a:xfrm>
          <a:prstGeom prst="rect">
            <a:avLst/>
          </a:prstGeom>
        </p:spPr>
      </p:pic>
      <p:sp>
        <p:nvSpPr>
          <p:cNvPr id="7" name="矢印: 右 6">
            <a:extLst>
              <a:ext uri="{FF2B5EF4-FFF2-40B4-BE49-F238E27FC236}">
                <a16:creationId xmlns:a16="http://schemas.microsoft.com/office/drawing/2014/main" id="{ADDD73F2-1420-47E1-8368-ABD1624F7BAD}"/>
              </a:ext>
            </a:extLst>
          </p:cNvPr>
          <p:cNvSpPr/>
          <p:nvPr/>
        </p:nvSpPr>
        <p:spPr>
          <a:xfrm rot="2619690">
            <a:off x="3068377" y="3260072"/>
            <a:ext cx="654050" cy="53975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dirty="0"/>
              <a:t>①</a:t>
            </a:r>
          </a:p>
        </p:txBody>
      </p:sp>
      <p:sp>
        <p:nvSpPr>
          <p:cNvPr id="8" name="矢印: 右 7">
            <a:extLst>
              <a:ext uri="{FF2B5EF4-FFF2-40B4-BE49-F238E27FC236}">
                <a16:creationId xmlns:a16="http://schemas.microsoft.com/office/drawing/2014/main" id="{69E3F727-94C9-4160-8040-656DBB1473DE}"/>
              </a:ext>
            </a:extLst>
          </p:cNvPr>
          <p:cNvSpPr/>
          <p:nvPr/>
        </p:nvSpPr>
        <p:spPr>
          <a:xfrm rot="2619690">
            <a:off x="3068376" y="4215885"/>
            <a:ext cx="654050" cy="53975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ja-JP" altLang="en-US" dirty="0"/>
              <a:t>②</a:t>
            </a:r>
          </a:p>
        </p:txBody>
      </p:sp>
    </p:spTree>
    <p:extLst>
      <p:ext uri="{BB962C8B-B14F-4D97-AF65-F5344CB8AC3E}">
        <p14:creationId xmlns:p14="http://schemas.microsoft.com/office/powerpoint/2010/main" val="122929300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7F19C2F-79AC-48F9-AB2B-15A14615B0DC}"/>
              </a:ext>
            </a:extLst>
          </p:cNvPr>
          <p:cNvSpPr txBox="1"/>
          <p:nvPr/>
        </p:nvSpPr>
        <p:spPr>
          <a:xfrm>
            <a:off x="633044" y="-4395"/>
            <a:ext cx="11218985" cy="584775"/>
          </a:xfrm>
          <a:prstGeom prst="rect">
            <a:avLst/>
          </a:prstGeom>
          <a:noFill/>
        </p:spPr>
        <p:txBody>
          <a:bodyPr wrap="square" rtlCol="0">
            <a:spAutoFit/>
          </a:bodyPr>
          <a:lstStyle/>
          <a:p>
            <a:r>
              <a:rPr lang="en-US" altLang="ja-JP" sz="3200" b="1" dirty="0">
                <a:solidFill>
                  <a:srgbClr val="FFFF00"/>
                </a:solidFill>
                <a:latin typeface="+mj-ea"/>
                <a:ea typeface="+mj-ea"/>
              </a:rPr>
              <a:t>【</a:t>
            </a:r>
            <a:r>
              <a:rPr lang="ja-JP" altLang="en-US" sz="3200" b="1" dirty="0">
                <a:solidFill>
                  <a:srgbClr val="FFFF00"/>
                </a:solidFill>
                <a:latin typeface="+mj-ea"/>
                <a:ea typeface="+mj-ea"/>
              </a:rPr>
              <a:t>注意ポイント</a:t>
            </a:r>
            <a:r>
              <a:rPr lang="en-US" altLang="ja-JP" sz="3200" b="1" dirty="0">
                <a:solidFill>
                  <a:srgbClr val="FFFF00"/>
                </a:solidFill>
                <a:latin typeface="+mj-ea"/>
                <a:ea typeface="+mj-ea"/>
              </a:rPr>
              <a:t>】</a:t>
            </a:r>
            <a:r>
              <a:rPr lang="ja-JP" altLang="en-US" sz="3200" b="1" dirty="0">
                <a:solidFill>
                  <a:schemeClr val="bg1"/>
                </a:solidFill>
                <a:latin typeface="+mj-ea"/>
                <a:ea typeface="+mj-ea"/>
              </a:rPr>
              <a:t>チュートリアル</a:t>
            </a:r>
            <a:endParaRPr kumimoji="1" lang="ja-JP" altLang="en-US" sz="3200" b="1" dirty="0">
              <a:solidFill>
                <a:schemeClr val="bg1"/>
              </a:solidFill>
              <a:latin typeface="+mj-ea"/>
              <a:ea typeface="+mj-ea"/>
            </a:endParaRPr>
          </a:p>
        </p:txBody>
      </p:sp>
      <p:sp>
        <p:nvSpPr>
          <p:cNvPr id="6" name="テキスト ボックス 5">
            <a:extLst>
              <a:ext uri="{FF2B5EF4-FFF2-40B4-BE49-F238E27FC236}">
                <a16:creationId xmlns:a16="http://schemas.microsoft.com/office/drawing/2014/main" id="{B496DFC7-9DB4-4755-95D9-0D832C10B5B0}"/>
              </a:ext>
            </a:extLst>
          </p:cNvPr>
          <p:cNvSpPr txBox="1"/>
          <p:nvPr/>
        </p:nvSpPr>
        <p:spPr>
          <a:xfrm>
            <a:off x="329010" y="663248"/>
            <a:ext cx="11533977" cy="646331"/>
          </a:xfrm>
          <a:prstGeom prst="rect">
            <a:avLst/>
          </a:prstGeom>
          <a:noFill/>
        </p:spPr>
        <p:txBody>
          <a:bodyPr wrap="square" rtlCol="0">
            <a:spAutoFit/>
          </a:bodyPr>
          <a:lstStyle/>
          <a:p>
            <a:pPr algn="ctr"/>
            <a:r>
              <a:rPr lang="ja-JP" altLang="en-US" sz="3600" b="1" dirty="0">
                <a:latin typeface="+mn-ea"/>
              </a:rPr>
              <a:t>ブラウザの設定を変更（</a:t>
            </a:r>
            <a:r>
              <a:rPr lang="en-US" altLang="ja-JP" sz="3600" b="1" dirty="0" err="1">
                <a:latin typeface="+mn-ea"/>
              </a:rPr>
              <a:t>WebBluetooth</a:t>
            </a:r>
            <a:r>
              <a:rPr lang="ja-JP" altLang="en-US" sz="3600" b="1" dirty="0">
                <a:latin typeface="+mn-ea"/>
              </a:rPr>
              <a:t>を有効）</a:t>
            </a:r>
            <a:endParaRPr kumimoji="1" lang="en-US" altLang="ja-JP" sz="3600" b="1" dirty="0">
              <a:latin typeface="+mn-ea"/>
            </a:endParaRPr>
          </a:p>
        </p:txBody>
      </p:sp>
      <p:pic>
        <p:nvPicPr>
          <p:cNvPr id="3" name="図 2">
            <a:extLst>
              <a:ext uri="{FF2B5EF4-FFF2-40B4-BE49-F238E27FC236}">
                <a16:creationId xmlns:a16="http://schemas.microsoft.com/office/drawing/2014/main" id="{74D3C9BF-D5E9-412B-958E-418663EE2485}"/>
              </a:ext>
            </a:extLst>
          </p:cNvPr>
          <p:cNvPicPr>
            <a:picLocks noChangeAspect="1"/>
          </p:cNvPicPr>
          <p:nvPr/>
        </p:nvPicPr>
        <p:blipFill rotWithShape="1">
          <a:blip r:embed="rId2"/>
          <a:srcRect t="3981"/>
          <a:stretch/>
        </p:blipFill>
        <p:spPr>
          <a:xfrm>
            <a:off x="1665773" y="1309579"/>
            <a:ext cx="9153525" cy="5149091"/>
          </a:xfrm>
          <a:prstGeom prst="rect">
            <a:avLst/>
          </a:prstGeom>
        </p:spPr>
      </p:pic>
      <p:sp>
        <p:nvSpPr>
          <p:cNvPr id="9" name="矢印: 右 8">
            <a:extLst>
              <a:ext uri="{FF2B5EF4-FFF2-40B4-BE49-F238E27FC236}">
                <a16:creationId xmlns:a16="http://schemas.microsoft.com/office/drawing/2014/main" id="{826D7E7B-1AE3-41CE-8A71-9F4F9811992B}"/>
              </a:ext>
            </a:extLst>
          </p:cNvPr>
          <p:cNvSpPr/>
          <p:nvPr/>
        </p:nvSpPr>
        <p:spPr>
          <a:xfrm rot="2619690">
            <a:off x="3886825" y="3916571"/>
            <a:ext cx="654050" cy="53975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8117308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A9C163D-DAF9-41AD-AA2B-8F2D6B285AD9}"/>
              </a:ext>
            </a:extLst>
          </p:cNvPr>
          <p:cNvPicPr>
            <a:picLocks noChangeAspect="1"/>
          </p:cNvPicPr>
          <p:nvPr/>
        </p:nvPicPr>
        <p:blipFill rotWithShape="1">
          <a:blip r:embed="rId2"/>
          <a:srcRect t="3981"/>
          <a:stretch/>
        </p:blipFill>
        <p:spPr>
          <a:xfrm>
            <a:off x="1519235" y="1309579"/>
            <a:ext cx="9153525" cy="5149091"/>
          </a:xfrm>
          <a:prstGeom prst="rect">
            <a:avLst/>
          </a:prstGeom>
        </p:spPr>
      </p:pic>
      <p:sp>
        <p:nvSpPr>
          <p:cNvPr id="4" name="テキスト ボックス 3">
            <a:extLst>
              <a:ext uri="{FF2B5EF4-FFF2-40B4-BE49-F238E27FC236}">
                <a16:creationId xmlns:a16="http://schemas.microsoft.com/office/drawing/2014/main" id="{17F19C2F-79AC-48F9-AB2B-15A14615B0DC}"/>
              </a:ext>
            </a:extLst>
          </p:cNvPr>
          <p:cNvSpPr txBox="1"/>
          <p:nvPr/>
        </p:nvSpPr>
        <p:spPr>
          <a:xfrm>
            <a:off x="633044" y="-4395"/>
            <a:ext cx="11218985" cy="584775"/>
          </a:xfrm>
          <a:prstGeom prst="rect">
            <a:avLst/>
          </a:prstGeom>
          <a:noFill/>
        </p:spPr>
        <p:txBody>
          <a:bodyPr wrap="square" rtlCol="0">
            <a:spAutoFit/>
          </a:bodyPr>
          <a:lstStyle/>
          <a:p>
            <a:r>
              <a:rPr lang="en-US" altLang="ja-JP" sz="3200" b="1" dirty="0">
                <a:solidFill>
                  <a:schemeClr val="bg1"/>
                </a:solidFill>
                <a:latin typeface="+mj-ea"/>
              </a:rPr>
              <a:t>【</a:t>
            </a:r>
            <a:r>
              <a:rPr lang="ja-JP" altLang="en-US" sz="3200" b="1" dirty="0">
                <a:solidFill>
                  <a:schemeClr val="bg1"/>
                </a:solidFill>
                <a:latin typeface="+mj-ea"/>
              </a:rPr>
              <a:t>参考</a:t>
            </a:r>
            <a:r>
              <a:rPr lang="en-US" altLang="ja-JP" sz="3200" b="1" dirty="0">
                <a:solidFill>
                  <a:schemeClr val="bg1"/>
                </a:solidFill>
                <a:latin typeface="+mj-ea"/>
              </a:rPr>
              <a:t>】</a:t>
            </a:r>
            <a:r>
              <a:rPr lang="ja-JP" altLang="en-US" sz="3200" b="1" dirty="0">
                <a:solidFill>
                  <a:schemeClr val="bg1"/>
                </a:solidFill>
                <a:latin typeface="+mj-ea"/>
              </a:rPr>
              <a:t>プログラムの導入</a:t>
            </a:r>
          </a:p>
        </p:txBody>
      </p:sp>
      <p:sp>
        <p:nvSpPr>
          <p:cNvPr id="6" name="テキスト ボックス 5">
            <a:extLst>
              <a:ext uri="{FF2B5EF4-FFF2-40B4-BE49-F238E27FC236}">
                <a16:creationId xmlns:a16="http://schemas.microsoft.com/office/drawing/2014/main" id="{B496DFC7-9DB4-4755-95D9-0D832C10B5B0}"/>
              </a:ext>
            </a:extLst>
          </p:cNvPr>
          <p:cNvSpPr txBox="1"/>
          <p:nvPr/>
        </p:nvSpPr>
        <p:spPr>
          <a:xfrm>
            <a:off x="329010" y="663248"/>
            <a:ext cx="11533977" cy="646331"/>
          </a:xfrm>
          <a:prstGeom prst="rect">
            <a:avLst/>
          </a:prstGeom>
          <a:noFill/>
        </p:spPr>
        <p:txBody>
          <a:bodyPr wrap="square" rtlCol="0">
            <a:spAutoFit/>
          </a:bodyPr>
          <a:lstStyle/>
          <a:p>
            <a:pPr algn="ctr"/>
            <a:r>
              <a:rPr lang="en-US" altLang="ja-JP" sz="3600" b="1" dirty="0">
                <a:latin typeface="+mn-ea"/>
              </a:rPr>
              <a:t>CHRIMEN</a:t>
            </a:r>
            <a:r>
              <a:rPr lang="ja-JP" altLang="en-US" sz="3600" b="1" dirty="0">
                <a:latin typeface="+mn-ea"/>
              </a:rPr>
              <a:t> </a:t>
            </a:r>
            <a:r>
              <a:rPr lang="en-US" altLang="ja-JP" sz="3600" b="1" dirty="0">
                <a:latin typeface="+mn-ea"/>
              </a:rPr>
              <a:t>with</a:t>
            </a:r>
            <a:r>
              <a:rPr lang="ja-JP" altLang="en-US" sz="3600" b="1" dirty="0">
                <a:latin typeface="+mn-ea"/>
              </a:rPr>
              <a:t> </a:t>
            </a:r>
            <a:r>
              <a:rPr lang="en-US" altLang="ja-JP" sz="3600" b="1" dirty="0" err="1">
                <a:latin typeface="+mn-ea"/>
              </a:rPr>
              <a:t>micro:bit</a:t>
            </a:r>
            <a:r>
              <a:rPr lang="ja-JP" altLang="en-US" sz="3600" b="1" dirty="0">
                <a:latin typeface="+mn-ea"/>
              </a:rPr>
              <a:t>の導入</a:t>
            </a:r>
            <a:endParaRPr kumimoji="1" lang="en-US" altLang="ja-JP" sz="3600" b="1" dirty="0">
              <a:latin typeface="+mn-ea"/>
            </a:endParaRPr>
          </a:p>
        </p:txBody>
      </p:sp>
      <p:sp>
        <p:nvSpPr>
          <p:cNvPr id="5" name="矢印: 右 4">
            <a:extLst>
              <a:ext uri="{FF2B5EF4-FFF2-40B4-BE49-F238E27FC236}">
                <a16:creationId xmlns:a16="http://schemas.microsoft.com/office/drawing/2014/main" id="{B52A31FA-E13B-4922-A26E-09A7826FE02F}"/>
              </a:ext>
            </a:extLst>
          </p:cNvPr>
          <p:cNvSpPr/>
          <p:nvPr/>
        </p:nvSpPr>
        <p:spPr>
          <a:xfrm rot="2619690">
            <a:off x="3823324" y="2772223"/>
            <a:ext cx="654050" cy="53975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536394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5B8FC1E-40D3-4358-916F-16AF04990315}"/>
              </a:ext>
            </a:extLst>
          </p:cNvPr>
          <p:cNvSpPr txBox="1"/>
          <p:nvPr/>
        </p:nvSpPr>
        <p:spPr>
          <a:xfrm>
            <a:off x="633044" y="-4395"/>
            <a:ext cx="11218985" cy="584775"/>
          </a:xfrm>
          <a:prstGeom prst="rect">
            <a:avLst/>
          </a:prstGeom>
          <a:noFill/>
        </p:spPr>
        <p:txBody>
          <a:bodyPr wrap="square" rtlCol="0">
            <a:spAutoFit/>
          </a:bodyPr>
          <a:lstStyle/>
          <a:p>
            <a:r>
              <a:rPr lang="en-US" altLang="ja-JP" sz="3200" b="1" dirty="0">
                <a:solidFill>
                  <a:schemeClr val="bg1"/>
                </a:solidFill>
                <a:latin typeface="+mj-ea"/>
                <a:ea typeface="+mj-ea"/>
              </a:rPr>
              <a:t>CHIRIMEN for Raspberry Pi 3 </a:t>
            </a:r>
            <a:r>
              <a:rPr lang="ja-JP" altLang="en-US" sz="3200" b="1" dirty="0">
                <a:solidFill>
                  <a:schemeClr val="bg1"/>
                </a:solidFill>
                <a:latin typeface="+mj-ea"/>
                <a:ea typeface="+mj-ea"/>
              </a:rPr>
              <a:t>の特徴</a:t>
            </a:r>
            <a:endParaRPr kumimoji="1" lang="ja-JP" altLang="en-US" sz="3200" b="1" dirty="0">
              <a:solidFill>
                <a:schemeClr val="bg1"/>
              </a:solidFill>
              <a:latin typeface="+mj-ea"/>
              <a:ea typeface="+mj-ea"/>
            </a:endParaRPr>
          </a:p>
        </p:txBody>
      </p:sp>
      <p:sp>
        <p:nvSpPr>
          <p:cNvPr id="5" name="正方形/長方形 4">
            <a:extLst>
              <a:ext uri="{FF2B5EF4-FFF2-40B4-BE49-F238E27FC236}">
                <a16:creationId xmlns:a16="http://schemas.microsoft.com/office/drawing/2014/main" id="{91CEB3F5-6845-49DB-96A7-D0CFE4C9652A}"/>
              </a:ext>
            </a:extLst>
          </p:cNvPr>
          <p:cNvSpPr/>
          <p:nvPr/>
        </p:nvSpPr>
        <p:spPr>
          <a:xfrm>
            <a:off x="332154" y="738668"/>
            <a:ext cx="11519874" cy="707886"/>
          </a:xfrm>
          <a:prstGeom prst="rect">
            <a:avLst/>
          </a:prstGeom>
        </p:spPr>
        <p:txBody>
          <a:bodyPr wrap="square">
            <a:spAutoFit/>
          </a:bodyPr>
          <a:lstStyle/>
          <a:p>
            <a:pPr algn="ctr"/>
            <a:r>
              <a:rPr lang="en-US" altLang="ja-JP" sz="4000" dirty="0">
                <a:solidFill>
                  <a:srgbClr val="EA5506"/>
                </a:solidFill>
                <a:latin typeface="+mn-ea"/>
              </a:rPr>
              <a:t>Web </a:t>
            </a:r>
            <a:r>
              <a:rPr lang="ja-JP" altLang="en-US" sz="4000" dirty="0">
                <a:solidFill>
                  <a:srgbClr val="EA5506"/>
                </a:solidFill>
                <a:latin typeface="+mn-ea"/>
              </a:rPr>
              <a:t>ブラウザからハードウェアを制御できること</a:t>
            </a:r>
          </a:p>
        </p:txBody>
      </p:sp>
      <p:sp>
        <p:nvSpPr>
          <p:cNvPr id="2" name="正方形/長方形 1">
            <a:extLst>
              <a:ext uri="{FF2B5EF4-FFF2-40B4-BE49-F238E27FC236}">
                <a16:creationId xmlns:a16="http://schemas.microsoft.com/office/drawing/2014/main" id="{164FA915-236A-4AE7-8A79-1FC1328EFB90}"/>
              </a:ext>
            </a:extLst>
          </p:cNvPr>
          <p:cNvSpPr/>
          <p:nvPr/>
        </p:nvSpPr>
        <p:spPr>
          <a:xfrm>
            <a:off x="339972" y="2285642"/>
            <a:ext cx="11512056" cy="4197707"/>
          </a:xfrm>
          <a:prstGeom prst="rect">
            <a:avLst/>
          </a:prstGeom>
        </p:spPr>
        <p:style>
          <a:lnRef idx="3">
            <a:schemeClr val="lt1"/>
          </a:lnRef>
          <a:fillRef idx="1">
            <a:schemeClr val="dk1"/>
          </a:fillRef>
          <a:effectRef idx="1">
            <a:schemeClr val="dk1"/>
          </a:effectRef>
          <a:fontRef idx="minor">
            <a:schemeClr val="lt1"/>
          </a:fontRef>
        </p:style>
        <p:txBody>
          <a:bodyPr wrap="square" anchor="ctr">
            <a:noAutofit/>
          </a:bodyPr>
          <a:lstStyle/>
          <a:p>
            <a:r>
              <a:rPr lang="en-US" altLang="ja-JP" sz="2000" dirty="0" err="1"/>
              <a:t>window.onload</a:t>
            </a:r>
            <a:r>
              <a:rPr lang="en-US" altLang="ja-JP" sz="2000" dirty="0"/>
              <a:t> = async function() {</a:t>
            </a:r>
          </a:p>
          <a:p>
            <a:r>
              <a:rPr lang="en-US" altLang="ja-JP" sz="2000" dirty="0"/>
              <a:t>  var </a:t>
            </a:r>
            <a:r>
              <a:rPr lang="en-US" altLang="ja-JP" sz="2000" dirty="0" err="1"/>
              <a:t>gpioAccess</a:t>
            </a:r>
            <a:r>
              <a:rPr lang="en-US" altLang="ja-JP" sz="2000" dirty="0"/>
              <a:t> = await </a:t>
            </a:r>
            <a:r>
              <a:rPr lang="en-US" altLang="ja-JP" sz="2000" dirty="0" err="1">
                <a:solidFill>
                  <a:srgbClr val="FFFF00"/>
                </a:solidFill>
              </a:rPr>
              <a:t>navigator.requestGPIOAccess</a:t>
            </a:r>
            <a:r>
              <a:rPr lang="en-US" altLang="ja-JP" sz="2000" dirty="0">
                <a:solidFill>
                  <a:srgbClr val="FFFF00"/>
                </a:solidFill>
              </a:rPr>
              <a:t>(); </a:t>
            </a:r>
            <a:r>
              <a:rPr lang="en-US" altLang="ja-JP" sz="2000" dirty="0"/>
              <a:t>// GPIO </a:t>
            </a:r>
            <a:r>
              <a:rPr lang="ja-JP" altLang="en-US" sz="2000" dirty="0"/>
              <a:t>を操作する</a:t>
            </a:r>
          </a:p>
          <a:p>
            <a:r>
              <a:rPr lang="ja-JP" altLang="en-US" sz="2000" dirty="0"/>
              <a:t>  </a:t>
            </a:r>
            <a:r>
              <a:rPr lang="en-US" altLang="ja-JP" sz="2000" dirty="0"/>
              <a:t>var port = </a:t>
            </a:r>
            <a:r>
              <a:rPr lang="en-US" altLang="ja-JP" sz="2000" dirty="0" err="1">
                <a:solidFill>
                  <a:srgbClr val="FFFF00"/>
                </a:solidFill>
              </a:rPr>
              <a:t>gpioAccess.ports.get</a:t>
            </a:r>
            <a:r>
              <a:rPr lang="en-US" altLang="ja-JP" sz="2000" dirty="0">
                <a:solidFill>
                  <a:srgbClr val="FFFF00"/>
                </a:solidFill>
              </a:rPr>
              <a:t>(26); </a:t>
            </a:r>
            <a:r>
              <a:rPr lang="en-US" altLang="ja-JP" sz="2000" dirty="0"/>
              <a:t>// 26 </a:t>
            </a:r>
            <a:r>
              <a:rPr lang="ja-JP" altLang="en-US" sz="2000" dirty="0"/>
              <a:t>番ポートを操作する</a:t>
            </a:r>
          </a:p>
          <a:p>
            <a:r>
              <a:rPr lang="ja-JP" altLang="en-US" sz="2000" dirty="0"/>
              <a:t>  </a:t>
            </a:r>
            <a:r>
              <a:rPr lang="en-US" altLang="ja-JP" sz="2000" dirty="0"/>
              <a:t>var v = 0;</a:t>
            </a:r>
          </a:p>
          <a:p>
            <a:endParaRPr lang="en-US" altLang="ja-JP" sz="2000" dirty="0"/>
          </a:p>
          <a:p>
            <a:r>
              <a:rPr lang="en-US" altLang="ja-JP" sz="2000" dirty="0"/>
              <a:t>  await </a:t>
            </a:r>
            <a:r>
              <a:rPr lang="en-US" altLang="ja-JP" sz="2000" dirty="0" err="1">
                <a:solidFill>
                  <a:srgbClr val="FFFF00"/>
                </a:solidFill>
              </a:rPr>
              <a:t>port.export</a:t>
            </a:r>
            <a:r>
              <a:rPr lang="en-US" altLang="ja-JP" sz="2000" dirty="0">
                <a:solidFill>
                  <a:srgbClr val="FFFF00"/>
                </a:solidFill>
              </a:rPr>
              <a:t>("out"); </a:t>
            </a:r>
            <a:r>
              <a:rPr lang="en-US" altLang="ja-JP" sz="2000" dirty="0"/>
              <a:t>// </a:t>
            </a:r>
            <a:r>
              <a:rPr lang="ja-JP" altLang="en-US" sz="2000" dirty="0"/>
              <a:t>ポートを出力モードに設定</a:t>
            </a:r>
          </a:p>
          <a:p>
            <a:r>
              <a:rPr lang="ja-JP" altLang="en-US" sz="2000" dirty="0"/>
              <a:t>  </a:t>
            </a:r>
            <a:r>
              <a:rPr lang="en-US" altLang="ja-JP" sz="2000" dirty="0"/>
              <a:t>for (;;) { // </a:t>
            </a:r>
            <a:r>
              <a:rPr lang="ja-JP" altLang="en-US" sz="2000" dirty="0"/>
              <a:t>無限に繰り返す</a:t>
            </a:r>
          </a:p>
          <a:p>
            <a:r>
              <a:rPr lang="ja-JP" altLang="en-US" sz="2000" dirty="0"/>
              <a:t>    </a:t>
            </a:r>
            <a:r>
              <a:rPr lang="en-US" altLang="ja-JP" sz="2000" dirty="0"/>
              <a:t>v = v === 0 ? 1 : 0; // </a:t>
            </a:r>
            <a:r>
              <a:rPr lang="ja-JP" altLang="en-US" sz="2000" dirty="0"/>
              <a:t>ポートの出力値を </a:t>
            </a:r>
            <a:r>
              <a:rPr lang="en-US" altLang="ja-JP" sz="2000" dirty="0"/>
              <a:t>0/1 </a:t>
            </a:r>
            <a:r>
              <a:rPr lang="ja-JP" altLang="en-US" sz="2000" dirty="0"/>
              <a:t>交互に変更</a:t>
            </a:r>
          </a:p>
          <a:p>
            <a:r>
              <a:rPr lang="ja-JP" altLang="en-US" sz="2000" dirty="0"/>
              <a:t>    </a:t>
            </a:r>
            <a:r>
              <a:rPr lang="en-US" altLang="ja-JP" sz="2000" dirty="0" err="1">
                <a:solidFill>
                  <a:srgbClr val="FFFF00"/>
                </a:solidFill>
              </a:rPr>
              <a:t>port.write</a:t>
            </a:r>
            <a:r>
              <a:rPr lang="en-US" altLang="ja-JP" sz="2000" dirty="0">
                <a:solidFill>
                  <a:srgbClr val="FFFF00"/>
                </a:solidFill>
              </a:rPr>
              <a:t>(v); </a:t>
            </a:r>
            <a:r>
              <a:rPr lang="en-US" altLang="ja-JP" sz="2000" dirty="0"/>
              <a:t>// LED </a:t>
            </a:r>
            <a:r>
              <a:rPr lang="ja-JP" altLang="en-US" sz="2000" dirty="0"/>
              <a:t>を </a:t>
            </a:r>
            <a:r>
              <a:rPr lang="en-US" altLang="ja-JP" sz="2000" dirty="0"/>
              <a:t>ON/OFF </a:t>
            </a:r>
            <a:r>
              <a:rPr lang="ja-JP" altLang="en-US" sz="2000" dirty="0"/>
              <a:t>する</a:t>
            </a:r>
          </a:p>
          <a:p>
            <a:r>
              <a:rPr lang="ja-JP" altLang="en-US" sz="2000" dirty="0"/>
              <a:t>    </a:t>
            </a:r>
            <a:r>
              <a:rPr lang="en-US" altLang="ja-JP" sz="2000" dirty="0"/>
              <a:t>await sleep(1000); // </a:t>
            </a:r>
            <a:r>
              <a:rPr lang="ja-JP" altLang="en-US" sz="2000" dirty="0"/>
              <a:t>繰り返し毎に </a:t>
            </a:r>
            <a:r>
              <a:rPr lang="en-US" altLang="ja-JP" sz="2000" dirty="0"/>
              <a:t>1000ms </a:t>
            </a:r>
            <a:r>
              <a:rPr lang="ja-JP" altLang="en-US" sz="2000" dirty="0"/>
              <a:t>待機</a:t>
            </a:r>
          </a:p>
          <a:p>
            <a:r>
              <a:rPr lang="ja-JP" altLang="en-US" sz="2000" dirty="0"/>
              <a:t>  </a:t>
            </a:r>
            <a:r>
              <a:rPr lang="en-US" altLang="ja-JP" sz="2000" dirty="0"/>
              <a:t>}</a:t>
            </a:r>
          </a:p>
          <a:p>
            <a:r>
              <a:rPr lang="en-US" altLang="ja-JP" sz="2000" dirty="0"/>
              <a:t>};</a:t>
            </a:r>
            <a:endParaRPr lang="ja-JP" altLang="en-US" sz="2000" dirty="0"/>
          </a:p>
        </p:txBody>
      </p:sp>
      <p:sp>
        <p:nvSpPr>
          <p:cNvPr id="3" name="テキスト ボックス 2">
            <a:extLst>
              <a:ext uri="{FF2B5EF4-FFF2-40B4-BE49-F238E27FC236}">
                <a16:creationId xmlns:a16="http://schemas.microsoft.com/office/drawing/2014/main" id="{A4737FC7-9D6F-48CC-9302-D27531561C26}"/>
              </a:ext>
            </a:extLst>
          </p:cNvPr>
          <p:cNvSpPr txBox="1"/>
          <p:nvPr/>
        </p:nvSpPr>
        <p:spPr>
          <a:xfrm>
            <a:off x="332154" y="1762422"/>
            <a:ext cx="3768980" cy="523220"/>
          </a:xfrm>
          <a:prstGeom prst="rect">
            <a:avLst/>
          </a:prstGeom>
          <a:noFill/>
        </p:spPr>
        <p:txBody>
          <a:bodyPr wrap="none" rtlCol="0">
            <a:spAutoFit/>
          </a:bodyPr>
          <a:lstStyle/>
          <a:p>
            <a:r>
              <a:rPr kumimoji="1" lang="ja-JP" altLang="en-US" sz="2800" dirty="0"/>
              <a:t>■</a:t>
            </a:r>
            <a:r>
              <a:rPr kumimoji="1" lang="en-US" altLang="ja-JP" sz="2800" dirty="0"/>
              <a:t>L</a:t>
            </a:r>
            <a:r>
              <a:rPr kumimoji="1" lang="ja-JP" altLang="en-US" sz="2800" dirty="0"/>
              <a:t>チカプログラムの例</a:t>
            </a:r>
          </a:p>
        </p:txBody>
      </p:sp>
    </p:spTree>
    <p:extLst>
      <p:ext uri="{BB962C8B-B14F-4D97-AF65-F5344CB8AC3E}">
        <p14:creationId xmlns:p14="http://schemas.microsoft.com/office/powerpoint/2010/main" val="12919769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7F19C2F-79AC-48F9-AB2B-15A14615B0DC}"/>
              </a:ext>
            </a:extLst>
          </p:cNvPr>
          <p:cNvSpPr txBox="1"/>
          <p:nvPr/>
        </p:nvSpPr>
        <p:spPr>
          <a:xfrm>
            <a:off x="633044" y="-4395"/>
            <a:ext cx="11218985" cy="584775"/>
          </a:xfrm>
          <a:prstGeom prst="rect">
            <a:avLst/>
          </a:prstGeom>
          <a:noFill/>
        </p:spPr>
        <p:txBody>
          <a:bodyPr wrap="square" rtlCol="0">
            <a:spAutoFit/>
          </a:bodyPr>
          <a:lstStyle/>
          <a:p>
            <a:r>
              <a:rPr lang="en-US" altLang="ja-JP" sz="3200" b="1" dirty="0">
                <a:solidFill>
                  <a:schemeClr val="bg1"/>
                </a:solidFill>
                <a:latin typeface="+mj-ea"/>
                <a:ea typeface="+mj-ea"/>
              </a:rPr>
              <a:t>【</a:t>
            </a:r>
            <a:r>
              <a:rPr lang="ja-JP" altLang="en-US" sz="3200" b="1" dirty="0">
                <a:solidFill>
                  <a:schemeClr val="bg1"/>
                </a:solidFill>
                <a:latin typeface="+mj-ea"/>
                <a:ea typeface="+mj-ea"/>
              </a:rPr>
              <a:t>参考</a:t>
            </a:r>
            <a:r>
              <a:rPr lang="en-US" altLang="ja-JP" sz="3200" b="1" dirty="0">
                <a:solidFill>
                  <a:schemeClr val="bg1"/>
                </a:solidFill>
                <a:latin typeface="+mj-ea"/>
                <a:ea typeface="+mj-ea"/>
              </a:rPr>
              <a:t>】</a:t>
            </a:r>
            <a:r>
              <a:rPr lang="ja-JP" altLang="en-US" sz="3200" b="1" dirty="0">
                <a:solidFill>
                  <a:schemeClr val="bg1"/>
                </a:solidFill>
                <a:latin typeface="+mj-ea"/>
                <a:ea typeface="+mj-ea"/>
              </a:rPr>
              <a:t>プログラムの導入</a:t>
            </a:r>
            <a:endParaRPr kumimoji="1" lang="ja-JP" altLang="en-US" sz="3200" b="1" dirty="0">
              <a:solidFill>
                <a:schemeClr val="bg1"/>
              </a:solidFill>
              <a:latin typeface="+mj-ea"/>
              <a:ea typeface="+mj-ea"/>
            </a:endParaRPr>
          </a:p>
        </p:txBody>
      </p:sp>
      <p:sp>
        <p:nvSpPr>
          <p:cNvPr id="6" name="テキスト ボックス 5">
            <a:extLst>
              <a:ext uri="{FF2B5EF4-FFF2-40B4-BE49-F238E27FC236}">
                <a16:creationId xmlns:a16="http://schemas.microsoft.com/office/drawing/2014/main" id="{B496DFC7-9DB4-4755-95D9-0D832C10B5B0}"/>
              </a:ext>
            </a:extLst>
          </p:cNvPr>
          <p:cNvSpPr txBox="1"/>
          <p:nvPr/>
        </p:nvSpPr>
        <p:spPr>
          <a:xfrm>
            <a:off x="329010" y="663248"/>
            <a:ext cx="11533977" cy="646331"/>
          </a:xfrm>
          <a:prstGeom prst="rect">
            <a:avLst/>
          </a:prstGeom>
          <a:noFill/>
        </p:spPr>
        <p:txBody>
          <a:bodyPr wrap="square" rtlCol="0">
            <a:spAutoFit/>
          </a:bodyPr>
          <a:lstStyle/>
          <a:p>
            <a:pPr algn="ctr"/>
            <a:r>
              <a:rPr kumimoji="1" lang="ja-JP" altLang="en-US" sz="3600" b="1" dirty="0">
                <a:latin typeface="+mn-ea"/>
              </a:rPr>
              <a:t>プログラムをダウンロード</a:t>
            </a:r>
            <a:endParaRPr kumimoji="1" lang="en-US" altLang="ja-JP" sz="3600" b="1" dirty="0">
              <a:latin typeface="+mn-ea"/>
            </a:endParaRPr>
          </a:p>
        </p:txBody>
      </p:sp>
      <p:pic>
        <p:nvPicPr>
          <p:cNvPr id="3" name="図 2">
            <a:extLst>
              <a:ext uri="{FF2B5EF4-FFF2-40B4-BE49-F238E27FC236}">
                <a16:creationId xmlns:a16="http://schemas.microsoft.com/office/drawing/2014/main" id="{99B3E8DA-022D-4DBC-98DD-853DCC77C243}"/>
              </a:ext>
            </a:extLst>
          </p:cNvPr>
          <p:cNvPicPr>
            <a:picLocks noChangeAspect="1"/>
          </p:cNvPicPr>
          <p:nvPr/>
        </p:nvPicPr>
        <p:blipFill rotWithShape="1">
          <a:blip r:embed="rId2"/>
          <a:srcRect t="3889"/>
          <a:stretch/>
        </p:blipFill>
        <p:spPr>
          <a:xfrm>
            <a:off x="1519235" y="1309579"/>
            <a:ext cx="9153525" cy="5154025"/>
          </a:xfrm>
          <a:prstGeom prst="rect">
            <a:avLst/>
          </a:prstGeom>
        </p:spPr>
      </p:pic>
      <p:sp>
        <p:nvSpPr>
          <p:cNvPr id="5" name="矢印: 右 4">
            <a:extLst>
              <a:ext uri="{FF2B5EF4-FFF2-40B4-BE49-F238E27FC236}">
                <a16:creationId xmlns:a16="http://schemas.microsoft.com/office/drawing/2014/main" id="{B52A31FA-E13B-4922-A26E-09A7826FE02F}"/>
              </a:ext>
            </a:extLst>
          </p:cNvPr>
          <p:cNvSpPr/>
          <p:nvPr/>
        </p:nvSpPr>
        <p:spPr>
          <a:xfrm rot="2619690">
            <a:off x="1346825" y="5351671"/>
            <a:ext cx="654050" cy="53975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44523638"/>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7F19C2F-79AC-48F9-AB2B-15A14615B0DC}"/>
              </a:ext>
            </a:extLst>
          </p:cNvPr>
          <p:cNvSpPr txBox="1"/>
          <p:nvPr/>
        </p:nvSpPr>
        <p:spPr>
          <a:xfrm>
            <a:off x="633044" y="-4395"/>
            <a:ext cx="11218985" cy="584775"/>
          </a:xfrm>
          <a:prstGeom prst="rect">
            <a:avLst/>
          </a:prstGeom>
          <a:noFill/>
        </p:spPr>
        <p:txBody>
          <a:bodyPr wrap="square" rtlCol="0">
            <a:spAutoFit/>
          </a:bodyPr>
          <a:lstStyle/>
          <a:p>
            <a:r>
              <a:rPr lang="en-US" altLang="ja-JP" sz="3200" b="1" dirty="0">
                <a:solidFill>
                  <a:schemeClr val="bg1"/>
                </a:solidFill>
                <a:latin typeface="+mj-ea"/>
              </a:rPr>
              <a:t>【</a:t>
            </a:r>
            <a:r>
              <a:rPr lang="ja-JP" altLang="en-US" sz="3200" b="1" dirty="0">
                <a:solidFill>
                  <a:schemeClr val="bg1"/>
                </a:solidFill>
                <a:latin typeface="+mj-ea"/>
              </a:rPr>
              <a:t>参考</a:t>
            </a:r>
            <a:r>
              <a:rPr lang="en-US" altLang="ja-JP" sz="3200" b="1" dirty="0">
                <a:solidFill>
                  <a:schemeClr val="bg1"/>
                </a:solidFill>
                <a:latin typeface="+mj-ea"/>
              </a:rPr>
              <a:t>】</a:t>
            </a:r>
            <a:r>
              <a:rPr lang="ja-JP" altLang="en-US" sz="3200" b="1" dirty="0">
                <a:solidFill>
                  <a:schemeClr val="bg1"/>
                </a:solidFill>
                <a:latin typeface="+mj-ea"/>
              </a:rPr>
              <a:t>プログラムの導入</a:t>
            </a:r>
          </a:p>
        </p:txBody>
      </p:sp>
      <p:sp>
        <p:nvSpPr>
          <p:cNvPr id="6" name="テキスト ボックス 5">
            <a:extLst>
              <a:ext uri="{FF2B5EF4-FFF2-40B4-BE49-F238E27FC236}">
                <a16:creationId xmlns:a16="http://schemas.microsoft.com/office/drawing/2014/main" id="{B496DFC7-9DB4-4755-95D9-0D832C10B5B0}"/>
              </a:ext>
            </a:extLst>
          </p:cNvPr>
          <p:cNvSpPr txBox="1"/>
          <p:nvPr/>
        </p:nvSpPr>
        <p:spPr>
          <a:xfrm>
            <a:off x="329010" y="663248"/>
            <a:ext cx="11533977" cy="646331"/>
          </a:xfrm>
          <a:prstGeom prst="rect">
            <a:avLst/>
          </a:prstGeom>
          <a:noFill/>
        </p:spPr>
        <p:txBody>
          <a:bodyPr wrap="square" rtlCol="0">
            <a:spAutoFit/>
          </a:bodyPr>
          <a:lstStyle/>
          <a:p>
            <a:pPr algn="ctr"/>
            <a:r>
              <a:rPr kumimoji="1" lang="en-US" altLang="ja-JP" sz="3600" b="1" dirty="0" err="1">
                <a:latin typeface="+mn-ea"/>
              </a:rPr>
              <a:t>micro:bit</a:t>
            </a:r>
            <a:r>
              <a:rPr kumimoji="1" lang="ja-JP" altLang="en-US" sz="3600" b="1" dirty="0">
                <a:latin typeface="+mn-ea"/>
              </a:rPr>
              <a:t>にインストール（コピー）</a:t>
            </a:r>
            <a:endParaRPr kumimoji="1" lang="en-US" altLang="ja-JP" sz="3600" b="1" dirty="0">
              <a:latin typeface="+mn-ea"/>
            </a:endParaRPr>
          </a:p>
        </p:txBody>
      </p:sp>
      <p:pic>
        <p:nvPicPr>
          <p:cNvPr id="2" name="図 1">
            <a:extLst>
              <a:ext uri="{FF2B5EF4-FFF2-40B4-BE49-F238E27FC236}">
                <a16:creationId xmlns:a16="http://schemas.microsoft.com/office/drawing/2014/main" id="{B791CCF2-4E8E-4D41-B0CD-7984087653F5}"/>
              </a:ext>
            </a:extLst>
          </p:cNvPr>
          <p:cNvPicPr>
            <a:picLocks noChangeAspect="1"/>
          </p:cNvPicPr>
          <p:nvPr/>
        </p:nvPicPr>
        <p:blipFill rotWithShape="1">
          <a:blip r:embed="rId2"/>
          <a:srcRect t="4074"/>
          <a:stretch/>
        </p:blipFill>
        <p:spPr>
          <a:xfrm>
            <a:off x="1519235" y="1309579"/>
            <a:ext cx="9153525" cy="5144104"/>
          </a:xfrm>
          <a:prstGeom prst="rect">
            <a:avLst/>
          </a:prstGeom>
        </p:spPr>
      </p:pic>
      <p:sp>
        <p:nvSpPr>
          <p:cNvPr id="8" name="吹き出し: 四角形 7">
            <a:extLst>
              <a:ext uri="{FF2B5EF4-FFF2-40B4-BE49-F238E27FC236}">
                <a16:creationId xmlns:a16="http://schemas.microsoft.com/office/drawing/2014/main" id="{7A99866B-FFFE-4942-B9C0-450E6420B850}"/>
              </a:ext>
            </a:extLst>
          </p:cNvPr>
          <p:cNvSpPr/>
          <p:nvPr/>
        </p:nvSpPr>
        <p:spPr>
          <a:xfrm>
            <a:off x="3048000" y="2971456"/>
            <a:ext cx="2870200" cy="2400644"/>
          </a:xfrm>
          <a:prstGeom prst="wedgeRectCallout">
            <a:avLst>
              <a:gd name="adj1" fmla="val -35503"/>
              <a:gd name="adj2" fmla="val -69252"/>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ja-JP" dirty="0"/>
              <a:t>/home/pi/Downloads</a:t>
            </a:r>
          </a:p>
          <a:p>
            <a:pPr algn="ctr"/>
            <a:r>
              <a:rPr lang="ja-JP" altLang="en-US" dirty="0"/>
              <a:t>に保存されたプログラム</a:t>
            </a:r>
            <a:endParaRPr lang="en-US" altLang="ja-JP" dirty="0"/>
          </a:p>
          <a:p>
            <a:pPr algn="ctr"/>
            <a:r>
              <a:rPr kumimoji="1" lang="ja-JP" altLang="en-US" dirty="0"/>
              <a:t>↓</a:t>
            </a:r>
            <a:endParaRPr kumimoji="1" lang="en-US" altLang="ja-JP" dirty="0"/>
          </a:p>
          <a:p>
            <a:pPr algn="ctr"/>
            <a:r>
              <a:rPr lang="en-US" altLang="ja-JP" dirty="0"/>
              <a:t>/media/pi/MICROBIT</a:t>
            </a:r>
          </a:p>
          <a:p>
            <a:pPr algn="ctr"/>
            <a:r>
              <a:rPr lang="ja-JP" altLang="en-US" dirty="0"/>
              <a:t>にコピー</a:t>
            </a:r>
            <a:endParaRPr lang="en-US" altLang="ja-JP" dirty="0"/>
          </a:p>
          <a:p>
            <a:pPr algn="ctr"/>
            <a:r>
              <a:rPr lang="ja-JP" altLang="en-US" dirty="0"/>
              <a:t>↓</a:t>
            </a:r>
            <a:endParaRPr lang="en-US" altLang="ja-JP" dirty="0"/>
          </a:p>
          <a:p>
            <a:pPr algn="ctr"/>
            <a:r>
              <a:rPr lang="ja-JP" altLang="en-US" dirty="0"/>
              <a:t>自動で再起動</a:t>
            </a:r>
            <a:endParaRPr lang="en-US" altLang="ja-JP" dirty="0"/>
          </a:p>
          <a:p>
            <a:pPr algn="ctr"/>
            <a:r>
              <a:rPr lang="en-US" altLang="ja-JP" dirty="0"/>
              <a:t>※</a:t>
            </a:r>
            <a:r>
              <a:rPr lang="ja-JP" altLang="en-US" dirty="0"/>
              <a:t>再起動後ファイルは消滅</a:t>
            </a:r>
            <a:endParaRPr lang="en-US" altLang="ja-JP" dirty="0"/>
          </a:p>
        </p:txBody>
      </p:sp>
      <p:sp>
        <p:nvSpPr>
          <p:cNvPr id="10" name="矢印: 下カーブ 9">
            <a:extLst>
              <a:ext uri="{FF2B5EF4-FFF2-40B4-BE49-F238E27FC236}">
                <a16:creationId xmlns:a16="http://schemas.microsoft.com/office/drawing/2014/main" id="{62DDC8B2-21C4-415F-80EC-1C5025AD9FC9}"/>
              </a:ext>
            </a:extLst>
          </p:cNvPr>
          <p:cNvSpPr/>
          <p:nvPr/>
        </p:nvSpPr>
        <p:spPr>
          <a:xfrm>
            <a:off x="3321050" y="1392446"/>
            <a:ext cx="5384800" cy="779253"/>
          </a:xfrm>
          <a:prstGeom prst="curvedDownArrow">
            <a:avLst>
              <a:gd name="adj1" fmla="val 11304"/>
              <a:gd name="adj2" fmla="val 30717"/>
              <a:gd name="adj3" fmla="val 2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78963152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5B8FC1E-40D3-4358-916F-16AF04990315}"/>
              </a:ext>
            </a:extLst>
          </p:cNvPr>
          <p:cNvSpPr txBox="1"/>
          <p:nvPr/>
        </p:nvSpPr>
        <p:spPr>
          <a:xfrm>
            <a:off x="633044" y="-1905"/>
            <a:ext cx="11218985" cy="584775"/>
          </a:xfrm>
          <a:prstGeom prst="rect">
            <a:avLst/>
          </a:prstGeom>
          <a:noFill/>
        </p:spPr>
        <p:txBody>
          <a:bodyPr wrap="square" rtlCol="0">
            <a:spAutoFit/>
          </a:bodyPr>
          <a:lstStyle/>
          <a:p>
            <a:r>
              <a:rPr kumimoji="1" lang="ja-JP" altLang="en-US" sz="3200" b="1" dirty="0">
                <a:solidFill>
                  <a:schemeClr val="bg1"/>
                </a:solidFill>
                <a:latin typeface="+mj-ea"/>
                <a:ea typeface="+mj-ea"/>
              </a:rPr>
              <a:t>まとめ</a:t>
            </a:r>
          </a:p>
        </p:txBody>
      </p:sp>
      <p:pic>
        <p:nvPicPr>
          <p:cNvPr id="6" name="Picture 2" descr="éç·ãã¦ã¿ã¾ãã">
            <a:extLst>
              <a:ext uri="{FF2B5EF4-FFF2-40B4-BE49-F238E27FC236}">
                <a16:creationId xmlns:a16="http://schemas.microsoft.com/office/drawing/2014/main" id="{87801B02-CC8F-4375-A27E-C8AECAAA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2030" y="3873024"/>
            <a:ext cx="3979969" cy="298497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F2171292-29C5-4902-B081-D1B307946D5E}"/>
              </a:ext>
            </a:extLst>
          </p:cNvPr>
          <p:cNvSpPr/>
          <p:nvPr/>
        </p:nvSpPr>
        <p:spPr>
          <a:xfrm rot="3651096">
            <a:off x="8707732" y="5698092"/>
            <a:ext cx="572494" cy="10336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60A3FE0-7D15-4B40-A0A1-7D9F299A35CF}"/>
              </a:ext>
            </a:extLst>
          </p:cNvPr>
          <p:cNvSpPr/>
          <p:nvPr/>
        </p:nvSpPr>
        <p:spPr>
          <a:xfrm rot="5555520">
            <a:off x="9094839" y="5615695"/>
            <a:ext cx="572494" cy="10336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7688F029-88F9-48B7-9F51-0EC5381E1291}"/>
              </a:ext>
            </a:extLst>
          </p:cNvPr>
          <p:cNvSpPr/>
          <p:nvPr/>
        </p:nvSpPr>
        <p:spPr>
          <a:xfrm rot="1989530">
            <a:off x="8466815" y="5939046"/>
            <a:ext cx="572494" cy="10336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9E85CA4E-E24B-48F4-9733-41CCA7E2B436}"/>
              </a:ext>
            </a:extLst>
          </p:cNvPr>
          <p:cNvSpPr/>
          <p:nvPr/>
        </p:nvSpPr>
        <p:spPr>
          <a:xfrm>
            <a:off x="312968" y="641370"/>
            <a:ext cx="11566063" cy="5755422"/>
          </a:xfrm>
          <a:prstGeom prst="rect">
            <a:avLst/>
          </a:prstGeom>
        </p:spPr>
        <p:txBody>
          <a:bodyPr wrap="square">
            <a:spAutoFit/>
          </a:bodyPr>
          <a:lstStyle/>
          <a:p>
            <a:r>
              <a:rPr lang="ja-JP" altLang="en-US" sz="3200" b="1" dirty="0">
                <a:latin typeface="+mn-ea"/>
              </a:rPr>
              <a:t>ゴール</a:t>
            </a:r>
            <a:endParaRPr lang="en-US" altLang="ja-JP" sz="3200" b="1" dirty="0">
              <a:latin typeface="+mn-ea"/>
            </a:endParaRPr>
          </a:p>
          <a:p>
            <a:r>
              <a:rPr lang="ja-JP" altLang="en-US" sz="3200" dirty="0">
                <a:latin typeface="+mn-ea"/>
              </a:rPr>
              <a:t>　</a:t>
            </a:r>
            <a:r>
              <a:rPr lang="ja-JP" altLang="en-US" sz="3200" dirty="0">
                <a:solidFill>
                  <a:srgbClr val="EA5506"/>
                </a:solidFill>
                <a:latin typeface="+mn-ea"/>
              </a:rPr>
              <a:t>各種センサーやアクチュエーターの制御方法を理解すること</a:t>
            </a:r>
            <a:endParaRPr lang="en-US" altLang="ja-JP" sz="3200" dirty="0">
              <a:solidFill>
                <a:srgbClr val="EA5506"/>
              </a:solidFill>
              <a:latin typeface="+mn-ea"/>
            </a:endParaRPr>
          </a:p>
          <a:p>
            <a:endParaRPr lang="en-US" altLang="ja-JP" sz="1600" dirty="0">
              <a:latin typeface="+mn-ea"/>
            </a:endParaRPr>
          </a:p>
          <a:p>
            <a:r>
              <a:rPr lang="ja-JP" altLang="en-US" sz="3200" dirty="0">
                <a:latin typeface="+mn-ea"/>
              </a:rPr>
              <a:t>基礎編</a:t>
            </a:r>
            <a:endParaRPr lang="en-US" altLang="ja-JP" sz="3200" dirty="0">
              <a:latin typeface="+mn-ea"/>
            </a:endParaRPr>
          </a:p>
          <a:p>
            <a:r>
              <a:rPr lang="ja-JP" altLang="en-US" sz="3200" dirty="0">
                <a:latin typeface="+mn-ea"/>
              </a:rPr>
              <a:t>　</a:t>
            </a:r>
            <a:r>
              <a:rPr lang="en-US" altLang="ja-JP" sz="3200" dirty="0">
                <a:latin typeface="+mn-ea"/>
              </a:rPr>
              <a:t>0. L</a:t>
            </a:r>
            <a:r>
              <a:rPr lang="ja-JP" altLang="en-US" sz="3200" dirty="0">
                <a:latin typeface="+mn-ea"/>
              </a:rPr>
              <a:t>チカしてしてみよう（初めての</a:t>
            </a:r>
            <a:r>
              <a:rPr lang="en-US" altLang="ja-JP" sz="3200" dirty="0">
                <a:latin typeface="+mn-ea"/>
              </a:rPr>
              <a:t>GPIO</a:t>
            </a:r>
            <a:r>
              <a:rPr lang="ja-JP" altLang="en-US" sz="3200" dirty="0">
                <a:latin typeface="+mn-ea"/>
              </a:rPr>
              <a:t>）</a:t>
            </a:r>
            <a:r>
              <a:rPr lang="en-US" altLang="ja-JP" sz="3200" dirty="0">
                <a:latin typeface="+mn-ea"/>
              </a:rPr>
              <a:t>※</a:t>
            </a:r>
            <a:r>
              <a:rPr lang="ja-JP" altLang="en-US" sz="3200" dirty="0">
                <a:latin typeface="+mn-ea"/>
              </a:rPr>
              <a:t>全体講習</a:t>
            </a:r>
            <a:endParaRPr lang="en-US" altLang="ja-JP" sz="3200" dirty="0">
              <a:latin typeface="+mn-ea"/>
            </a:endParaRPr>
          </a:p>
          <a:p>
            <a:r>
              <a:rPr lang="ja-JP" altLang="en-US" sz="3200" dirty="0">
                <a:latin typeface="+mn-ea"/>
              </a:rPr>
              <a:t>　</a:t>
            </a:r>
            <a:r>
              <a:rPr lang="en-US" altLang="ja-JP" sz="3200" dirty="0">
                <a:latin typeface="+mn-ea"/>
              </a:rPr>
              <a:t>1. GPIO</a:t>
            </a:r>
            <a:r>
              <a:rPr lang="ja-JP" altLang="en-US" sz="3200" dirty="0">
                <a:latin typeface="+mn-ea"/>
              </a:rPr>
              <a:t>の使い方</a:t>
            </a:r>
            <a:endParaRPr lang="en-US" altLang="ja-JP" sz="3200" dirty="0">
              <a:latin typeface="+mn-ea"/>
            </a:endParaRPr>
          </a:p>
          <a:p>
            <a:r>
              <a:rPr lang="ja-JP" altLang="en-US" sz="3200" dirty="0">
                <a:latin typeface="+mn-ea"/>
              </a:rPr>
              <a:t>　</a:t>
            </a:r>
            <a:r>
              <a:rPr lang="en-US" altLang="ja-JP" sz="3200" dirty="0">
                <a:latin typeface="+mn-ea"/>
              </a:rPr>
              <a:t>2. </a:t>
            </a:r>
            <a:r>
              <a:rPr lang="ja-JP" altLang="en-US" sz="3200" dirty="0">
                <a:latin typeface="+mn-ea"/>
              </a:rPr>
              <a:t>センサーを使ってみよう（初めての</a:t>
            </a:r>
            <a:r>
              <a:rPr lang="en-US" altLang="ja-JP" sz="3200" dirty="0">
                <a:latin typeface="+mn-ea"/>
              </a:rPr>
              <a:t>I2C</a:t>
            </a:r>
            <a:r>
              <a:rPr lang="ja-JP" altLang="en-US" sz="3200" dirty="0">
                <a:latin typeface="+mn-ea"/>
              </a:rPr>
              <a:t>）</a:t>
            </a:r>
            <a:endParaRPr lang="en-US" altLang="ja-JP" sz="1600" dirty="0">
              <a:latin typeface="+mn-ea"/>
            </a:endParaRPr>
          </a:p>
          <a:p>
            <a:r>
              <a:rPr lang="ja-JP" altLang="en-US" sz="3200" dirty="0">
                <a:latin typeface="+mn-ea"/>
              </a:rPr>
              <a:t>応用編</a:t>
            </a:r>
            <a:endParaRPr lang="en-US" altLang="ja-JP" sz="3200" dirty="0">
              <a:latin typeface="+mn-ea"/>
            </a:endParaRPr>
          </a:p>
          <a:p>
            <a:r>
              <a:rPr lang="ja-JP" altLang="en-US" sz="3200" dirty="0">
                <a:latin typeface="+mn-ea"/>
              </a:rPr>
              <a:t>　</a:t>
            </a:r>
            <a:r>
              <a:rPr lang="en-US" altLang="ja-JP" sz="3200" dirty="0">
                <a:latin typeface="+mn-ea"/>
              </a:rPr>
              <a:t>3. I2C</a:t>
            </a:r>
            <a:r>
              <a:rPr lang="ja-JP" altLang="en-US" sz="3200" dirty="0">
                <a:latin typeface="+mn-ea"/>
              </a:rPr>
              <a:t>の使い方</a:t>
            </a:r>
            <a:endParaRPr lang="en-US" altLang="ja-JP" sz="3200" dirty="0">
              <a:latin typeface="+mn-ea"/>
            </a:endParaRPr>
          </a:p>
          <a:p>
            <a:r>
              <a:rPr lang="ja-JP" altLang="en-US" sz="3200" dirty="0">
                <a:latin typeface="+mn-ea"/>
              </a:rPr>
              <a:t>　</a:t>
            </a:r>
            <a:r>
              <a:rPr lang="en-US" altLang="ja-JP" sz="3200" dirty="0">
                <a:latin typeface="+mn-ea"/>
              </a:rPr>
              <a:t>4. GPIO/I2C</a:t>
            </a:r>
            <a:r>
              <a:rPr lang="ja-JP" altLang="en-US" sz="3200" dirty="0">
                <a:latin typeface="+mn-ea"/>
              </a:rPr>
              <a:t>のまとめ</a:t>
            </a:r>
            <a:endParaRPr lang="en-US" altLang="ja-JP" sz="3200" dirty="0">
              <a:solidFill>
                <a:srgbClr val="EA5506"/>
              </a:solidFill>
              <a:latin typeface="+mn-ea"/>
            </a:endParaRPr>
          </a:p>
          <a:p>
            <a:r>
              <a:rPr lang="ja-JP" altLang="en-US" sz="3200" dirty="0">
                <a:solidFill>
                  <a:srgbClr val="EA5506"/>
                </a:solidFill>
                <a:latin typeface="+mn-ea"/>
              </a:rPr>
              <a:t>発展編</a:t>
            </a:r>
            <a:endParaRPr lang="en-US" altLang="ja-JP" sz="3200" dirty="0">
              <a:solidFill>
                <a:srgbClr val="EA5506"/>
              </a:solidFill>
              <a:latin typeface="+mn-ea"/>
            </a:endParaRPr>
          </a:p>
          <a:p>
            <a:r>
              <a:rPr lang="ja-JP" altLang="en-US" sz="3200" dirty="0">
                <a:solidFill>
                  <a:srgbClr val="EA5506"/>
                </a:solidFill>
                <a:latin typeface="+mn-ea"/>
              </a:rPr>
              <a:t>　</a:t>
            </a:r>
            <a:r>
              <a:rPr lang="en-US" altLang="ja-JP" sz="3200" dirty="0">
                <a:solidFill>
                  <a:srgbClr val="EA5506"/>
                </a:solidFill>
                <a:latin typeface="+mn-ea"/>
              </a:rPr>
              <a:t>5. CHIRIMEN with </a:t>
            </a:r>
            <a:r>
              <a:rPr lang="en-US" altLang="ja-JP" sz="3200" dirty="0" err="1">
                <a:solidFill>
                  <a:srgbClr val="EA5506"/>
                </a:solidFill>
                <a:latin typeface="+mn-ea"/>
              </a:rPr>
              <a:t>micro:bit</a:t>
            </a:r>
            <a:endParaRPr lang="en-US" altLang="ja-JP" sz="3200" dirty="0">
              <a:solidFill>
                <a:srgbClr val="EA5506"/>
              </a:solidFill>
              <a:latin typeface="+mn-ea"/>
            </a:endParaRPr>
          </a:p>
        </p:txBody>
      </p:sp>
    </p:spTree>
    <p:extLst>
      <p:ext uri="{BB962C8B-B14F-4D97-AF65-F5344CB8AC3E}">
        <p14:creationId xmlns:p14="http://schemas.microsoft.com/office/powerpoint/2010/main" val="2558547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7C18E1-6A8E-4D1C-84DD-9460FA69E7AF}"/>
              </a:ext>
            </a:extLst>
          </p:cNvPr>
          <p:cNvSpPr>
            <a:spLocks noGrp="1"/>
          </p:cNvSpPr>
          <p:nvPr>
            <p:ph type="ctrTitle"/>
          </p:nvPr>
        </p:nvSpPr>
        <p:spPr>
          <a:xfrm>
            <a:off x="914400" y="3156669"/>
            <a:ext cx="10363200" cy="729532"/>
          </a:xfrm>
        </p:spPr>
        <p:txBody>
          <a:bodyPr/>
          <a:lstStyle/>
          <a:p>
            <a:r>
              <a:rPr kumimoji="1" lang="ja-JP" altLang="en-US" dirty="0"/>
              <a:t>参考資料</a:t>
            </a:r>
          </a:p>
        </p:txBody>
      </p:sp>
    </p:spTree>
    <p:extLst>
      <p:ext uri="{BB962C8B-B14F-4D97-AF65-F5344CB8AC3E}">
        <p14:creationId xmlns:p14="http://schemas.microsoft.com/office/powerpoint/2010/main" val="158082468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5B8FC1E-40D3-4358-916F-16AF04990315}"/>
              </a:ext>
            </a:extLst>
          </p:cNvPr>
          <p:cNvSpPr txBox="1"/>
          <p:nvPr/>
        </p:nvSpPr>
        <p:spPr>
          <a:xfrm>
            <a:off x="633044" y="-10745"/>
            <a:ext cx="112189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i="0" u="none" strike="noStrike" kern="1200" cap="none" spc="0" normalizeH="0" baseline="0" noProof="0" dirty="0">
                <a:ln>
                  <a:noFill/>
                </a:ln>
                <a:solidFill>
                  <a:prstClr val="white"/>
                </a:solidFill>
                <a:effectLst/>
                <a:uLnTx/>
                <a:uFillTx/>
                <a:latin typeface="+mj-ea"/>
                <a:ea typeface="+mj-ea"/>
                <a:cs typeface="+mn-cs"/>
              </a:rPr>
              <a:t>CHIRIMEN for Raspberry Pi 3</a:t>
            </a:r>
            <a:r>
              <a:rPr kumimoji="1" lang="ja-JP" altLang="en-US" sz="3200" b="1" i="0" u="none" strike="noStrike" kern="1200" cap="none" spc="0" normalizeH="0" baseline="0" noProof="0" dirty="0">
                <a:ln>
                  <a:noFill/>
                </a:ln>
                <a:solidFill>
                  <a:prstClr val="white"/>
                </a:solidFill>
                <a:effectLst/>
                <a:uLnTx/>
                <a:uFillTx/>
                <a:latin typeface="+mj-ea"/>
                <a:ea typeface="+mj-ea"/>
                <a:cs typeface="+mn-cs"/>
              </a:rPr>
              <a:t>の内部構成</a:t>
            </a:r>
          </a:p>
        </p:txBody>
      </p:sp>
      <p:pic>
        <p:nvPicPr>
          <p:cNvPr id="5" name="Picture 2" descr="https://lh6.googleusercontent.com/OG8dua6klbwNklzr33sGZPMR__qLuIBg90EG9d1HdBZP2vyBjQRoxY2CZc87VIeWIuEigNSi1tSCKACuWgmEBfFttX51YUvm6gYbB40WYzGCRpZZZ39_xPZKGrmeRGcYPk-jLH7t">
            <a:extLst>
              <a:ext uri="{FF2B5EF4-FFF2-40B4-BE49-F238E27FC236}">
                <a16:creationId xmlns:a16="http://schemas.microsoft.com/office/drawing/2014/main" id="{615A556C-A14F-41D2-9640-24CA679C3C4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843454" y="860294"/>
            <a:ext cx="8505092" cy="5886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2772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C5A60702-F8F8-4257-85C1-74D3B5EFE386}"/>
              </a:ext>
            </a:extLst>
          </p:cNvPr>
          <p:cNvSpPr>
            <a:spLocks noGrp="1"/>
          </p:cNvSpPr>
          <p:nvPr>
            <p:ph type="subTitle" idx="1"/>
          </p:nvPr>
        </p:nvSpPr>
        <p:spPr>
          <a:xfrm>
            <a:off x="695459" y="721215"/>
            <a:ext cx="10811814" cy="5982237"/>
          </a:xfrm>
        </p:spPr>
        <p:txBody>
          <a:bodyPr/>
          <a:lstStyle/>
          <a:p>
            <a:r>
              <a:rPr lang="ja-JP" altLang="en-US" dirty="0"/>
              <a:t>この資料のライセンスについて</a:t>
            </a:r>
            <a:endParaRPr lang="en-US" altLang="ja-JP" dirty="0"/>
          </a:p>
          <a:p>
            <a:endParaRPr lang="ja-JP" altLang="en-US" sz="1400" dirty="0"/>
          </a:p>
          <a:p>
            <a:pPr algn="l">
              <a:lnSpc>
                <a:spcPct val="110000"/>
              </a:lnSpc>
              <a:spcBef>
                <a:spcPts val="400"/>
              </a:spcBef>
            </a:pPr>
            <a:r>
              <a:rPr lang="ja-JP" altLang="en-US" sz="1800" dirty="0"/>
              <a:t>この資料は、総務省「</a:t>
            </a:r>
            <a:r>
              <a:rPr lang="en-US" altLang="ja-JP" sz="1800" dirty="0"/>
              <a:t>IoT</a:t>
            </a:r>
            <a:r>
              <a:rPr lang="ja-JP" altLang="en-US" sz="1800" dirty="0"/>
              <a:t>機器等の電波利用システムの適正利用のための</a:t>
            </a:r>
            <a:r>
              <a:rPr lang="en-US" altLang="ja-JP" sz="1800" dirty="0"/>
              <a:t>ICT</a:t>
            </a:r>
            <a:r>
              <a:rPr lang="ja-JP" altLang="en-US" sz="1800" dirty="0"/>
              <a:t>人材育成事業」の一環として実施された学生や若手エンジニアを対象とした</a:t>
            </a:r>
            <a:r>
              <a:rPr lang="en-US" altLang="ja-JP" sz="1800" dirty="0"/>
              <a:t>IoT</a:t>
            </a:r>
            <a:r>
              <a:rPr lang="ja-JP" altLang="en-US" sz="1800" dirty="0"/>
              <a:t>システム開発のスキルアップイベント 「</a:t>
            </a:r>
            <a:r>
              <a:rPr lang="en-US" altLang="ja-JP" sz="1800" dirty="0"/>
              <a:t>Web×IoT </a:t>
            </a:r>
            <a:r>
              <a:rPr lang="ja-JP" altLang="en-US" sz="1800" dirty="0"/>
              <a:t>メイカーズチャレンジ </a:t>
            </a:r>
            <a:r>
              <a:rPr lang="en-US" altLang="ja-JP" sz="1800" dirty="0"/>
              <a:t>2019-20 in </a:t>
            </a:r>
            <a:r>
              <a:rPr lang="ja-JP" altLang="en-US" sz="1800" dirty="0"/>
              <a:t>群馬」 のハンズオン講習会用資料として講師の宮崎典行氏が作成されたスライドです。</a:t>
            </a:r>
          </a:p>
          <a:p>
            <a:pPr algn="l">
              <a:lnSpc>
                <a:spcPct val="110000"/>
              </a:lnSpc>
              <a:spcBef>
                <a:spcPts val="400"/>
              </a:spcBef>
            </a:pPr>
            <a:endParaRPr lang="en-US" altLang="ja-JP" sz="1800" dirty="0"/>
          </a:p>
          <a:p>
            <a:pPr algn="l">
              <a:lnSpc>
                <a:spcPct val="110000"/>
              </a:lnSpc>
              <a:spcBef>
                <a:spcPts val="400"/>
              </a:spcBef>
            </a:pPr>
            <a:endParaRPr lang="en-US" altLang="ja-JP" sz="1800" dirty="0"/>
          </a:p>
          <a:p>
            <a:pPr algn="l">
              <a:lnSpc>
                <a:spcPct val="110000"/>
              </a:lnSpc>
              <a:spcBef>
                <a:spcPts val="400"/>
              </a:spcBef>
            </a:pPr>
            <a:r>
              <a:rPr lang="ja-JP" altLang="en-US" sz="1800" dirty="0"/>
              <a:t>クリエイティブ・コモンズ・ライセンス　</a:t>
            </a:r>
            <a:r>
              <a:rPr lang="ja-JP" altLang="en-US" sz="1800" b="1" dirty="0"/>
              <a:t>表示 </a:t>
            </a:r>
            <a:r>
              <a:rPr lang="en-US" altLang="ja-JP" sz="1800" b="1" dirty="0"/>
              <a:t>4.0 </a:t>
            </a:r>
            <a:r>
              <a:rPr lang="ja-JP" altLang="en-US" sz="1800" b="1" dirty="0"/>
              <a:t>国際 </a:t>
            </a:r>
            <a:r>
              <a:rPr lang="en-US" altLang="ja-JP" sz="1800" b="1" dirty="0"/>
              <a:t>(</a:t>
            </a:r>
            <a:r>
              <a:rPr lang="en-US" altLang="ja-JP" sz="1800" dirty="0"/>
              <a:t>CC-BY) </a:t>
            </a:r>
            <a:r>
              <a:rPr lang="ja-JP" altLang="en-US" sz="1800" dirty="0"/>
              <a:t>によって許諾されていますので、この資料を基に改変や再配布いただくことも可能です。</a:t>
            </a:r>
            <a:endParaRPr lang="en-US" altLang="ja-JP" sz="1800" dirty="0"/>
          </a:p>
          <a:p>
            <a:pPr algn="l">
              <a:lnSpc>
                <a:spcPct val="110000"/>
              </a:lnSpc>
              <a:spcBef>
                <a:spcPts val="400"/>
              </a:spcBef>
            </a:pPr>
            <a:r>
              <a:rPr lang="en-US" altLang="ja-JP" sz="1800" dirty="0"/>
              <a:t>(CC-BY </a:t>
            </a:r>
            <a:r>
              <a:rPr lang="ja-JP" altLang="en-US" sz="1800" dirty="0"/>
              <a:t>ライセンスの内容を知りたい方は　</a:t>
            </a:r>
            <a:r>
              <a:rPr lang="en-US" altLang="ja-JP" sz="1800" dirty="0">
                <a:hlinkClick r:id="rId2"/>
              </a:rPr>
              <a:t>http://creativecommons.org/licenses/by/4.0/deed.ja</a:t>
            </a:r>
            <a:endParaRPr lang="en-US" altLang="ja-JP" sz="1800" dirty="0"/>
          </a:p>
          <a:p>
            <a:pPr algn="l">
              <a:lnSpc>
                <a:spcPct val="110000"/>
              </a:lnSpc>
              <a:spcBef>
                <a:spcPts val="400"/>
              </a:spcBef>
            </a:pPr>
            <a:r>
              <a:rPr lang="en-US" altLang="ja-JP" sz="1800" dirty="0"/>
              <a:t> </a:t>
            </a:r>
            <a:r>
              <a:rPr lang="ja-JP" altLang="en-US" sz="1800" dirty="0"/>
              <a:t>でご確認ください。</a:t>
            </a:r>
            <a:r>
              <a:rPr lang="en-US" altLang="ja-JP" sz="1800" dirty="0"/>
              <a:t>)</a:t>
            </a:r>
            <a:endParaRPr lang="ja-JP" altLang="en-US" sz="1800" dirty="0"/>
          </a:p>
          <a:p>
            <a:pPr algn="l">
              <a:lnSpc>
                <a:spcPct val="110000"/>
              </a:lnSpc>
              <a:spcBef>
                <a:spcPts val="400"/>
              </a:spcBef>
            </a:pPr>
            <a:endParaRPr lang="en-US" altLang="ja-JP" sz="1800" dirty="0"/>
          </a:p>
          <a:p>
            <a:pPr algn="l">
              <a:lnSpc>
                <a:spcPct val="110000"/>
              </a:lnSpc>
              <a:spcBef>
                <a:spcPts val="400"/>
              </a:spcBef>
            </a:pPr>
            <a:r>
              <a:rPr lang="ja-JP" altLang="en-US" sz="1800" dirty="0"/>
              <a:t>なお、この資料のブラッシュアップやアップデート等をされた場合は、以下の </a:t>
            </a:r>
            <a:r>
              <a:rPr lang="en-US" altLang="ja-JP" sz="1800" dirty="0" err="1"/>
              <a:t>Github</a:t>
            </a:r>
            <a:r>
              <a:rPr lang="ja-JP" altLang="en-US" sz="1800" dirty="0"/>
              <a:t>リポジトリに共有いただくことを推奨しています。</a:t>
            </a:r>
            <a:endParaRPr lang="en-US" altLang="ja-JP" sz="1800" dirty="0"/>
          </a:p>
          <a:p>
            <a:r>
              <a:rPr lang="en-US" altLang="ja-JP" sz="2000" dirty="0"/>
              <a:t>Web×IoT </a:t>
            </a:r>
            <a:r>
              <a:rPr lang="ja-JP" altLang="en-US" sz="2000" dirty="0"/>
              <a:t>メイカーズチャレンジ教材共有リポジトリ</a:t>
            </a:r>
            <a:endParaRPr lang="en-US" altLang="ja-JP" sz="2000" dirty="0"/>
          </a:p>
          <a:p>
            <a:r>
              <a:rPr lang="en-US" altLang="ja-JP" sz="2000" dirty="0">
                <a:hlinkClick r:id="rId3"/>
              </a:rPr>
              <a:t>https://github.com/webiotmakers/material</a:t>
            </a:r>
            <a:endParaRPr lang="ja-JP" altLang="en-US" sz="2000" dirty="0"/>
          </a:p>
        </p:txBody>
      </p:sp>
      <p:pic>
        <p:nvPicPr>
          <p:cNvPr id="4" name="図 3">
            <a:extLst>
              <a:ext uri="{FF2B5EF4-FFF2-40B4-BE49-F238E27FC236}">
                <a16:creationId xmlns:a16="http://schemas.microsoft.com/office/drawing/2014/main" id="{44F411F4-BFA5-432E-A444-EA95430FF743}"/>
              </a:ext>
            </a:extLst>
          </p:cNvPr>
          <p:cNvPicPr>
            <a:picLocks noChangeAspect="1"/>
          </p:cNvPicPr>
          <p:nvPr/>
        </p:nvPicPr>
        <p:blipFill>
          <a:blip r:embed="rId4"/>
          <a:stretch>
            <a:fillRect/>
          </a:stretch>
        </p:blipFill>
        <p:spPr>
          <a:xfrm>
            <a:off x="5423709" y="2666212"/>
            <a:ext cx="1344582" cy="469794"/>
          </a:xfrm>
          <a:prstGeom prst="rect">
            <a:avLst/>
          </a:prstGeom>
        </p:spPr>
      </p:pic>
    </p:spTree>
    <p:extLst>
      <p:ext uri="{BB962C8B-B14F-4D97-AF65-F5344CB8AC3E}">
        <p14:creationId xmlns:p14="http://schemas.microsoft.com/office/powerpoint/2010/main" val="1259490551"/>
      </p:ext>
    </p:extLst>
  </p:cSld>
  <p:clrMapOvr>
    <a:masterClrMapping/>
  </p:clrMapOvr>
  <p:transition advClick="0" advTm="10000">
    <p:pull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5B8FC1E-40D3-4358-916F-16AF04990315}"/>
              </a:ext>
            </a:extLst>
          </p:cNvPr>
          <p:cNvSpPr txBox="1"/>
          <p:nvPr/>
        </p:nvSpPr>
        <p:spPr>
          <a:xfrm>
            <a:off x="633044" y="-4395"/>
            <a:ext cx="11218985" cy="584775"/>
          </a:xfrm>
          <a:prstGeom prst="rect">
            <a:avLst/>
          </a:prstGeom>
          <a:noFill/>
        </p:spPr>
        <p:txBody>
          <a:bodyPr wrap="square" rtlCol="0">
            <a:spAutoFit/>
          </a:bodyPr>
          <a:lstStyle/>
          <a:p>
            <a:r>
              <a:rPr kumimoji="1" lang="en-US" altLang="ja-JP" sz="3200" b="1" dirty="0">
                <a:solidFill>
                  <a:schemeClr val="bg1"/>
                </a:solidFill>
                <a:latin typeface="+mj-ea"/>
                <a:ea typeface="+mj-ea"/>
              </a:rPr>
              <a:t>【</a:t>
            </a:r>
            <a:r>
              <a:rPr kumimoji="1" lang="ja-JP" altLang="en-US" sz="3200" b="1" dirty="0">
                <a:solidFill>
                  <a:schemeClr val="bg1"/>
                </a:solidFill>
                <a:latin typeface="+mj-ea"/>
                <a:ea typeface="+mj-ea"/>
              </a:rPr>
              <a:t>参考</a:t>
            </a:r>
            <a:r>
              <a:rPr kumimoji="1" lang="en-US" altLang="ja-JP" sz="3200" b="1" dirty="0">
                <a:solidFill>
                  <a:schemeClr val="bg1"/>
                </a:solidFill>
                <a:latin typeface="+mj-ea"/>
                <a:ea typeface="+mj-ea"/>
              </a:rPr>
              <a:t>】</a:t>
            </a:r>
            <a:r>
              <a:rPr kumimoji="1" lang="ja-JP" altLang="en-US" sz="3200" b="1" dirty="0">
                <a:solidFill>
                  <a:schemeClr val="bg1"/>
                </a:solidFill>
                <a:latin typeface="+mj-ea"/>
                <a:ea typeface="+mj-ea"/>
              </a:rPr>
              <a:t>作品例</a:t>
            </a:r>
            <a:r>
              <a:rPr kumimoji="1" lang="ja-JP" altLang="en-US" sz="2800" b="1" dirty="0">
                <a:solidFill>
                  <a:schemeClr val="bg1"/>
                </a:solidFill>
                <a:latin typeface="+mj-ea"/>
                <a:ea typeface="+mj-ea"/>
              </a:rPr>
              <a:t>（</a:t>
            </a:r>
            <a:r>
              <a:rPr kumimoji="1" lang="en-US" altLang="ja-JP" sz="2800" b="1" dirty="0" err="1">
                <a:solidFill>
                  <a:schemeClr val="bg1"/>
                </a:solidFill>
                <a:latin typeface="+mj-ea"/>
                <a:ea typeface="+mj-ea"/>
              </a:rPr>
              <a:t>Web×IoT</a:t>
            </a:r>
            <a:r>
              <a:rPr kumimoji="1" lang="en-US" altLang="ja-JP" sz="2800" b="1" dirty="0">
                <a:solidFill>
                  <a:schemeClr val="bg1"/>
                </a:solidFill>
                <a:latin typeface="+mj-ea"/>
                <a:ea typeface="+mj-ea"/>
              </a:rPr>
              <a:t> </a:t>
            </a:r>
            <a:r>
              <a:rPr kumimoji="1" lang="ja-JP" altLang="en-US" sz="2800" b="1" dirty="0">
                <a:solidFill>
                  <a:schemeClr val="bg1"/>
                </a:solidFill>
                <a:latin typeface="+mj-ea"/>
                <a:ea typeface="+mj-ea"/>
              </a:rPr>
              <a:t>メイカーズチャレンジ </a:t>
            </a:r>
            <a:r>
              <a:rPr kumimoji="1" lang="en-US" altLang="ja-JP" sz="2800" b="1" dirty="0">
                <a:solidFill>
                  <a:schemeClr val="bg1"/>
                </a:solidFill>
                <a:latin typeface="+mj-ea"/>
                <a:ea typeface="+mj-ea"/>
              </a:rPr>
              <a:t>2018-19 in </a:t>
            </a:r>
            <a:r>
              <a:rPr kumimoji="1" lang="ja-JP" altLang="en-US" sz="2800" b="1" dirty="0">
                <a:solidFill>
                  <a:schemeClr val="bg1"/>
                </a:solidFill>
                <a:latin typeface="+mj-ea"/>
                <a:ea typeface="+mj-ea"/>
              </a:rPr>
              <a:t>鳥取）</a:t>
            </a:r>
            <a:endParaRPr kumimoji="1" lang="ja-JP" altLang="en-US" sz="2400" b="1" dirty="0">
              <a:solidFill>
                <a:schemeClr val="bg1"/>
              </a:solidFill>
              <a:latin typeface="+mj-ea"/>
              <a:ea typeface="+mj-ea"/>
            </a:endParaRPr>
          </a:p>
        </p:txBody>
      </p:sp>
      <p:pic>
        <p:nvPicPr>
          <p:cNvPr id="2" name="図 1">
            <a:extLst>
              <a:ext uri="{FF2B5EF4-FFF2-40B4-BE49-F238E27FC236}">
                <a16:creationId xmlns:a16="http://schemas.microsoft.com/office/drawing/2014/main" id="{0DC28120-49DF-416A-AD4E-AE97B115B8F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090" y="2152206"/>
            <a:ext cx="3024331" cy="2268249"/>
          </a:xfrm>
          <a:prstGeom prst="rect">
            <a:avLst/>
          </a:prstGeom>
        </p:spPr>
      </p:pic>
      <p:pic>
        <p:nvPicPr>
          <p:cNvPr id="3" name="図 2">
            <a:extLst>
              <a:ext uri="{FF2B5EF4-FFF2-40B4-BE49-F238E27FC236}">
                <a16:creationId xmlns:a16="http://schemas.microsoft.com/office/drawing/2014/main" id="{F5DF90BB-1376-4AC3-B783-B89660C325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88" y="4420111"/>
            <a:ext cx="3024000" cy="2016000"/>
          </a:xfrm>
          <a:prstGeom prst="rect">
            <a:avLst/>
          </a:prstGeom>
        </p:spPr>
      </p:pic>
      <p:pic>
        <p:nvPicPr>
          <p:cNvPr id="7" name="図 6">
            <a:extLst>
              <a:ext uri="{FF2B5EF4-FFF2-40B4-BE49-F238E27FC236}">
                <a16:creationId xmlns:a16="http://schemas.microsoft.com/office/drawing/2014/main" id="{9137E101-BED6-4E2C-927A-7EC8D85B298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80810" y="2152206"/>
            <a:ext cx="3024002" cy="2268000"/>
          </a:xfrm>
          <a:prstGeom prst="rect">
            <a:avLst/>
          </a:prstGeom>
        </p:spPr>
      </p:pic>
      <p:pic>
        <p:nvPicPr>
          <p:cNvPr id="1030" name="Picture 6" descr="ãã¼ã B2">
            <a:extLst>
              <a:ext uri="{FF2B5EF4-FFF2-40B4-BE49-F238E27FC236}">
                <a16:creationId xmlns:a16="http://schemas.microsoft.com/office/drawing/2014/main" id="{11EC7AAA-3D14-4330-8F19-D5B86C5BED7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080810" y="4420422"/>
            <a:ext cx="3024000" cy="2015689"/>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7E2A2487-3DE5-4FA6-AFB8-72EB6C1C9D8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05632" y="2152206"/>
            <a:ext cx="3023999" cy="2268000"/>
          </a:xfrm>
          <a:prstGeom prst="rect">
            <a:avLst/>
          </a:prstGeom>
        </p:spPr>
      </p:pic>
      <p:pic>
        <p:nvPicPr>
          <p:cNvPr id="9" name="図 8">
            <a:extLst>
              <a:ext uri="{FF2B5EF4-FFF2-40B4-BE49-F238E27FC236}">
                <a16:creationId xmlns:a16="http://schemas.microsoft.com/office/drawing/2014/main" id="{F4E9FCA9-2F11-486C-AADD-09378388007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06449" y="4420317"/>
            <a:ext cx="3024000" cy="2015794"/>
          </a:xfrm>
          <a:prstGeom prst="rect">
            <a:avLst/>
          </a:prstGeom>
        </p:spPr>
      </p:pic>
      <p:pic>
        <p:nvPicPr>
          <p:cNvPr id="10" name="図 9">
            <a:extLst>
              <a:ext uri="{FF2B5EF4-FFF2-40B4-BE49-F238E27FC236}">
                <a16:creationId xmlns:a16="http://schemas.microsoft.com/office/drawing/2014/main" id="{CCD132C0-1D62-4513-B17D-6739CDCA16B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130451" y="2152206"/>
            <a:ext cx="3024331" cy="2268249"/>
          </a:xfrm>
          <a:prstGeom prst="rect">
            <a:avLst/>
          </a:prstGeom>
        </p:spPr>
      </p:pic>
      <p:pic>
        <p:nvPicPr>
          <p:cNvPr id="11" name="図 10">
            <a:extLst>
              <a:ext uri="{FF2B5EF4-FFF2-40B4-BE49-F238E27FC236}">
                <a16:creationId xmlns:a16="http://schemas.microsoft.com/office/drawing/2014/main" id="{C0CB0075-2DBC-4388-AE34-1DA7F74C768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131270" y="4420112"/>
            <a:ext cx="3024000" cy="2015999"/>
          </a:xfrm>
          <a:prstGeom prst="rect">
            <a:avLst/>
          </a:prstGeom>
        </p:spPr>
      </p:pic>
      <p:sp>
        <p:nvSpPr>
          <p:cNvPr id="13" name="テキスト ボックス 12">
            <a:extLst>
              <a:ext uri="{FF2B5EF4-FFF2-40B4-BE49-F238E27FC236}">
                <a16:creationId xmlns:a16="http://schemas.microsoft.com/office/drawing/2014/main" id="{0FE2FF2D-8178-422D-95E3-3781160E3E2A}"/>
              </a:ext>
            </a:extLst>
          </p:cNvPr>
          <p:cNvSpPr txBox="1"/>
          <p:nvPr/>
        </p:nvSpPr>
        <p:spPr>
          <a:xfrm>
            <a:off x="55986" y="1417703"/>
            <a:ext cx="3024002" cy="646331"/>
          </a:xfrm>
          <a:prstGeom prst="rect">
            <a:avLst/>
          </a:prstGeom>
          <a:noFill/>
        </p:spPr>
        <p:txBody>
          <a:bodyPr wrap="square" rtlCol="0">
            <a:spAutoFit/>
          </a:bodyPr>
          <a:lstStyle/>
          <a:p>
            <a:pPr algn="ctr"/>
            <a:r>
              <a:rPr kumimoji="1" lang="ja-JP" altLang="en-US" sz="2000" b="1" dirty="0">
                <a:solidFill>
                  <a:srgbClr val="EA5506"/>
                </a:solidFill>
                <a:latin typeface="+mn-ea"/>
              </a:rPr>
              <a:t>デジタルサイネージ</a:t>
            </a:r>
            <a:endParaRPr kumimoji="1" lang="en-US" altLang="ja-JP" sz="2000" b="1" dirty="0">
              <a:solidFill>
                <a:srgbClr val="EA5506"/>
              </a:solidFill>
              <a:latin typeface="+mn-ea"/>
            </a:endParaRPr>
          </a:p>
          <a:p>
            <a:pPr algn="ctr"/>
            <a:r>
              <a:rPr kumimoji="1" lang="ja-JP" altLang="en-US" sz="1600" dirty="0">
                <a:latin typeface="+mn-ea"/>
              </a:rPr>
              <a:t>照度センサー</a:t>
            </a:r>
            <a:r>
              <a:rPr kumimoji="1" lang="en-US" altLang="ja-JP" sz="1600" dirty="0">
                <a:latin typeface="+mn-ea"/>
              </a:rPr>
              <a:t>×</a:t>
            </a:r>
            <a:r>
              <a:rPr kumimoji="1" lang="ja-JP" altLang="en-US" sz="1600" dirty="0">
                <a:latin typeface="+mn-ea"/>
              </a:rPr>
              <a:t>人感センサー</a:t>
            </a:r>
          </a:p>
        </p:txBody>
      </p:sp>
      <p:sp>
        <p:nvSpPr>
          <p:cNvPr id="14" name="正方形/長方形 13">
            <a:extLst>
              <a:ext uri="{FF2B5EF4-FFF2-40B4-BE49-F238E27FC236}">
                <a16:creationId xmlns:a16="http://schemas.microsoft.com/office/drawing/2014/main" id="{A2BFD434-1F43-47FE-A6AE-F526E78E6913}"/>
              </a:ext>
            </a:extLst>
          </p:cNvPr>
          <p:cNvSpPr/>
          <p:nvPr/>
        </p:nvSpPr>
        <p:spPr>
          <a:xfrm>
            <a:off x="5721350" y="6550223"/>
            <a:ext cx="6484656" cy="307777"/>
          </a:xfrm>
          <a:prstGeom prst="rect">
            <a:avLst/>
          </a:prstGeom>
        </p:spPr>
        <p:txBody>
          <a:bodyPr wrap="square">
            <a:spAutoFit/>
          </a:bodyPr>
          <a:lstStyle/>
          <a:p>
            <a:r>
              <a:rPr lang="ja-JP" altLang="en-US" sz="1400" dirty="0">
                <a:latin typeface="+mn-ea"/>
              </a:rPr>
              <a:t>出典：</a:t>
            </a:r>
            <a:r>
              <a:rPr lang="en-US" altLang="ja-JP" sz="1400" dirty="0">
                <a:latin typeface="+mn-ea"/>
              </a:rPr>
              <a:t>https://ta-music.net/2018/12/07/webiotmakers2018-tottori/</a:t>
            </a:r>
            <a:endParaRPr lang="ja-JP" altLang="en-US" sz="1400" dirty="0">
              <a:latin typeface="+mn-ea"/>
            </a:endParaRPr>
          </a:p>
        </p:txBody>
      </p:sp>
      <p:sp>
        <p:nvSpPr>
          <p:cNvPr id="18" name="テキスト ボックス 17">
            <a:extLst>
              <a:ext uri="{FF2B5EF4-FFF2-40B4-BE49-F238E27FC236}">
                <a16:creationId xmlns:a16="http://schemas.microsoft.com/office/drawing/2014/main" id="{88D04A2D-B76C-448C-980E-E42359F06FBD}"/>
              </a:ext>
            </a:extLst>
          </p:cNvPr>
          <p:cNvSpPr txBox="1"/>
          <p:nvPr/>
        </p:nvSpPr>
        <p:spPr>
          <a:xfrm>
            <a:off x="3089743" y="1417703"/>
            <a:ext cx="3030433" cy="646331"/>
          </a:xfrm>
          <a:prstGeom prst="rect">
            <a:avLst/>
          </a:prstGeom>
          <a:noFill/>
        </p:spPr>
        <p:txBody>
          <a:bodyPr wrap="square" rtlCol="0">
            <a:spAutoFit/>
          </a:bodyPr>
          <a:lstStyle/>
          <a:p>
            <a:pPr algn="ctr"/>
            <a:r>
              <a:rPr lang="ja-JP" altLang="en-US" sz="2000" b="1" dirty="0">
                <a:solidFill>
                  <a:srgbClr val="EA5506"/>
                </a:solidFill>
                <a:latin typeface="+mn-ea"/>
              </a:rPr>
              <a:t>雪かき頑張りの可視化</a:t>
            </a:r>
            <a:endParaRPr kumimoji="1" lang="en-US" altLang="ja-JP" sz="2000" b="1" dirty="0">
              <a:solidFill>
                <a:srgbClr val="EA5506"/>
              </a:solidFill>
              <a:latin typeface="+mn-ea"/>
            </a:endParaRPr>
          </a:p>
          <a:p>
            <a:pPr algn="ctr"/>
            <a:r>
              <a:rPr kumimoji="1" lang="ja-JP" altLang="en-US" sz="1600" dirty="0">
                <a:latin typeface="+mn-ea"/>
              </a:rPr>
              <a:t>加速度センサー</a:t>
            </a:r>
            <a:r>
              <a:rPr kumimoji="1" lang="en-US" altLang="ja-JP" sz="1600" dirty="0">
                <a:latin typeface="+mn-ea"/>
              </a:rPr>
              <a:t>×</a:t>
            </a:r>
            <a:r>
              <a:rPr lang="ja-JP" altLang="en-US" sz="1600" dirty="0">
                <a:latin typeface="+mn-ea"/>
              </a:rPr>
              <a:t>温度センサー</a:t>
            </a:r>
            <a:endParaRPr kumimoji="1" lang="ja-JP" altLang="en-US" sz="1600" dirty="0">
              <a:latin typeface="+mn-ea"/>
            </a:endParaRPr>
          </a:p>
        </p:txBody>
      </p:sp>
      <p:sp>
        <p:nvSpPr>
          <p:cNvPr id="19" name="テキスト ボックス 18">
            <a:extLst>
              <a:ext uri="{FF2B5EF4-FFF2-40B4-BE49-F238E27FC236}">
                <a16:creationId xmlns:a16="http://schemas.microsoft.com/office/drawing/2014/main" id="{A224E605-B02B-40A7-826E-5186702F6BEC}"/>
              </a:ext>
            </a:extLst>
          </p:cNvPr>
          <p:cNvSpPr txBox="1"/>
          <p:nvPr/>
        </p:nvSpPr>
        <p:spPr>
          <a:xfrm>
            <a:off x="6096000" y="1417703"/>
            <a:ext cx="3030433" cy="646331"/>
          </a:xfrm>
          <a:prstGeom prst="rect">
            <a:avLst/>
          </a:prstGeom>
          <a:noFill/>
        </p:spPr>
        <p:txBody>
          <a:bodyPr wrap="square" rtlCol="0">
            <a:spAutoFit/>
          </a:bodyPr>
          <a:lstStyle/>
          <a:p>
            <a:pPr algn="ctr"/>
            <a:r>
              <a:rPr lang="ja-JP" altLang="en-US" sz="2000" b="1" dirty="0">
                <a:solidFill>
                  <a:srgbClr val="EA5506"/>
                </a:solidFill>
                <a:latin typeface="+mn-ea"/>
              </a:rPr>
              <a:t>スマートごみ箱</a:t>
            </a:r>
            <a:endParaRPr lang="en-US" altLang="ja-JP" sz="2000" b="1" dirty="0">
              <a:solidFill>
                <a:srgbClr val="EA5506"/>
              </a:solidFill>
              <a:latin typeface="+mn-ea"/>
            </a:endParaRPr>
          </a:p>
          <a:p>
            <a:pPr algn="ctr"/>
            <a:r>
              <a:rPr kumimoji="1" lang="ja-JP" altLang="en-US" sz="1600" dirty="0">
                <a:latin typeface="+mn-ea"/>
              </a:rPr>
              <a:t>画像認識</a:t>
            </a:r>
            <a:r>
              <a:rPr kumimoji="1" lang="en-US" altLang="ja-JP" sz="1600" dirty="0">
                <a:latin typeface="+mn-ea"/>
              </a:rPr>
              <a:t>×</a:t>
            </a:r>
            <a:r>
              <a:rPr kumimoji="1" lang="ja-JP" altLang="en-US" sz="1600" dirty="0">
                <a:latin typeface="+mn-ea"/>
              </a:rPr>
              <a:t>メール通知</a:t>
            </a:r>
          </a:p>
        </p:txBody>
      </p:sp>
      <p:sp>
        <p:nvSpPr>
          <p:cNvPr id="20" name="テキスト ボックス 19">
            <a:extLst>
              <a:ext uri="{FF2B5EF4-FFF2-40B4-BE49-F238E27FC236}">
                <a16:creationId xmlns:a16="http://schemas.microsoft.com/office/drawing/2014/main" id="{6F5652C6-9D8E-4E1B-A113-8E0713F179BE}"/>
              </a:ext>
            </a:extLst>
          </p:cNvPr>
          <p:cNvSpPr txBox="1"/>
          <p:nvPr/>
        </p:nvSpPr>
        <p:spPr>
          <a:xfrm>
            <a:off x="9124349" y="1417703"/>
            <a:ext cx="3030433" cy="646331"/>
          </a:xfrm>
          <a:prstGeom prst="rect">
            <a:avLst/>
          </a:prstGeom>
          <a:noFill/>
        </p:spPr>
        <p:txBody>
          <a:bodyPr wrap="square" rtlCol="0">
            <a:spAutoFit/>
          </a:bodyPr>
          <a:lstStyle/>
          <a:p>
            <a:pPr algn="ctr"/>
            <a:r>
              <a:rPr lang="ja-JP" altLang="en-US" sz="2000" b="1" dirty="0">
                <a:solidFill>
                  <a:srgbClr val="EA5506"/>
                </a:solidFill>
                <a:latin typeface="+mn-ea"/>
              </a:rPr>
              <a:t>忘れ物防止かばん</a:t>
            </a:r>
            <a:endParaRPr lang="en-US" altLang="ja-JP" sz="2000" b="1" dirty="0">
              <a:solidFill>
                <a:srgbClr val="EA5506"/>
              </a:solidFill>
              <a:latin typeface="+mn-ea"/>
            </a:endParaRPr>
          </a:p>
          <a:p>
            <a:pPr algn="ctr"/>
            <a:r>
              <a:rPr kumimoji="1" lang="ja-JP" altLang="en-US" sz="1600" dirty="0">
                <a:latin typeface="+mn-ea"/>
              </a:rPr>
              <a:t>距離センサー</a:t>
            </a:r>
            <a:r>
              <a:rPr kumimoji="1" lang="en-US" altLang="ja-JP" sz="1600" dirty="0">
                <a:latin typeface="+mn-ea"/>
              </a:rPr>
              <a:t>×</a:t>
            </a:r>
            <a:r>
              <a:rPr kumimoji="1" lang="ja-JP" altLang="en-US" sz="1600" dirty="0">
                <a:latin typeface="+mn-ea"/>
              </a:rPr>
              <a:t>ディスプレイ通知</a:t>
            </a:r>
          </a:p>
        </p:txBody>
      </p:sp>
      <p:sp>
        <p:nvSpPr>
          <p:cNvPr id="21" name="テキスト ボックス 20">
            <a:extLst>
              <a:ext uri="{FF2B5EF4-FFF2-40B4-BE49-F238E27FC236}">
                <a16:creationId xmlns:a16="http://schemas.microsoft.com/office/drawing/2014/main" id="{E0324289-8D32-49A0-A445-75752D200644}"/>
              </a:ext>
            </a:extLst>
          </p:cNvPr>
          <p:cNvSpPr txBox="1"/>
          <p:nvPr/>
        </p:nvSpPr>
        <p:spPr>
          <a:xfrm>
            <a:off x="55986" y="721807"/>
            <a:ext cx="12098795" cy="646331"/>
          </a:xfrm>
          <a:prstGeom prst="rect">
            <a:avLst/>
          </a:prstGeom>
          <a:noFill/>
        </p:spPr>
        <p:txBody>
          <a:bodyPr wrap="square" rtlCol="0">
            <a:spAutoFit/>
          </a:bodyPr>
          <a:lstStyle/>
          <a:p>
            <a:pPr algn="ctr"/>
            <a:r>
              <a:rPr kumimoji="1" lang="en-US" altLang="ja-JP" sz="3600" b="1" dirty="0">
                <a:latin typeface="+mj-ea"/>
                <a:ea typeface="+mj-ea"/>
              </a:rPr>
              <a:t>IoT</a:t>
            </a:r>
            <a:r>
              <a:rPr kumimoji="1" lang="ja-JP" altLang="en-US" sz="3600" b="1" dirty="0">
                <a:latin typeface="+mj-ea"/>
                <a:ea typeface="+mj-ea"/>
              </a:rPr>
              <a:t>の基礎知識とアイディアで多彩な作品が生まれました！</a:t>
            </a:r>
          </a:p>
        </p:txBody>
      </p:sp>
    </p:spTree>
    <p:extLst>
      <p:ext uri="{BB962C8B-B14F-4D97-AF65-F5344CB8AC3E}">
        <p14:creationId xmlns:p14="http://schemas.microsoft.com/office/powerpoint/2010/main" val="1757685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amo.qiitausercontent.com/3d4668f7570a75c5a6612726fb957f3c626a101d/687474703a2f2f67632e64666d2e6c72762e6a702f302e68656c6c6f776f726c642f6d6174657269616c732e706e67">
            <a:extLst>
              <a:ext uri="{FF2B5EF4-FFF2-40B4-BE49-F238E27FC236}">
                <a16:creationId xmlns:a16="http://schemas.microsoft.com/office/drawing/2014/main" id="{25CE9E94-EA0D-4397-87EB-B9617003F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77" r="3831"/>
          <a:stretch/>
        </p:blipFill>
        <p:spPr bwMode="auto">
          <a:xfrm>
            <a:off x="0" y="564441"/>
            <a:ext cx="7537568" cy="630298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4115726C-BD55-4883-BAD0-0E0F808C886E}"/>
              </a:ext>
            </a:extLst>
          </p:cNvPr>
          <p:cNvSpPr txBox="1"/>
          <p:nvPr/>
        </p:nvSpPr>
        <p:spPr>
          <a:xfrm>
            <a:off x="633044" y="-4395"/>
            <a:ext cx="11218985" cy="584775"/>
          </a:xfrm>
          <a:prstGeom prst="rect">
            <a:avLst/>
          </a:prstGeom>
          <a:noFill/>
        </p:spPr>
        <p:txBody>
          <a:bodyPr wrap="square" rtlCol="0">
            <a:spAutoFit/>
          </a:bodyPr>
          <a:lstStyle/>
          <a:p>
            <a:r>
              <a:rPr lang="ja-JP" altLang="en-US" sz="3200" b="1" dirty="0">
                <a:solidFill>
                  <a:schemeClr val="bg1"/>
                </a:solidFill>
                <a:latin typeface="+mj-ea"/>
                <a:ea typeface="+mj-ea"/>
              </a:rPr>
              <a:t>基本ハードウエア</a:t>
            </a:r>
            <a:endParaRPr kumimoji="1" lang="ja-JP" altLang="en-US" sz="3200" b="1" dirty="0">
              <a:solidFill>
                <a:schemeClr val="bg1"/>
              </a:solidFill>
              <a:latin typeface="+mj-ea"/>
              <a:ea typeface="+mj-ea"/>
            </a:endParaRPr>
          </a:p>
        </p:txBody>
      </p:sp>
      <p:sp>
        <p:nvSpPr>
          <p:cNvPr id="4" name="正方形/長方形 3">
            <a:extLst>
              <a:ext uri="{FF2B5EF4-FFF2-40B4-BE49-F238E27FC236}">
                <a16:creationId xmlns:a16="http://schemas.microsoft.com/office/drawing/2014/main" id="{B53DDBD5-7261-47A7-88CC-0764F83D3EF4}"/>
              </a:ext>
            </a:extLst>
          </p:cNvPr>
          <p:cNvSpPr/>
          <p:nvPr/>
        </p:nvSpPr>
        <p:spPr>
          <a:xfrm>
            <a:off x="7537568" y="612130"/>
            <a:ext cx="4654431" cy="3046988"/>
          </a:xfrm>
          <a:prstGeom prst="rect">
            <a:avLst/>
          </a:prstGeom>
        </p:spPr>
        <p:txBody>
          <a:bodyPr wrap="square" anchor="b">
            <a:spAutoFit/>
          </a:bodyPr>
          <a:lstStyle/>
          <a:p>
            <a:pPr marL="177800" indent="-177800">
              <a:buFont typeface="Arial" panose="020B0604020202020204" pitchFamily="34" charset="0"/>
              <a:buChar char="•"/>
            </a:pPr>
            <a:r>
              <a:rPr lang="en-US" altLang="ja-JP" sz="2400" dirty="0">
                <a:latin typeface="+mn-ea"/>
              </a:rPr>
              <a:t>Raspberry Pi 3 Model B×1</a:t>
            </a:r>
          </a:p>
          <a:p>
            <a:pPr marL="177800" indent="-177800">
              <a:buFont typeface="Arial" panose="020B0604020202020204" pitchFamily="34" charset="0"/>
              <a:buChar char="•"/>
            </a:pPr>
            <a:r>
              <a:rPr lang="en-US" altLang="ja-JP" sz="2400" dirty="0">
                <a:latin typeface="+mn-ea"/>
              </a:rPr>
              <a:t>AC</a:t>
            </a:r>
            <a:r>
              <a:rPr lang="ja-JP" altLang="en-US" sz="2400" dirty="0">
                <a:latin typeface="+mn-ea"/>
              </a:rPr>
              <a:t>アダプタ</a:t>
            </a:r>
            <a:r>
              <a:rPr lang="en-US" altLang="ja-JP" sz="2400" dirty="0">
                <a:latin typeface="+mn-ea"/>
              </a:rPr>
              <a:t>×1</a:t>
            </a:r>
          </a:p>
          <a:p>
            <a:pPr marL="177800" indent="-177800">
              <a:buFont typeface="Arial" panose="020B0604020202020204" pitchFamily="34" charset="0"/>
              <a:buChar char="•"/>
            </a:pPr>
            <a:r>
              <a:rPr lang="en-US" altLang="ja-JP" sz="2400" dirty="0">
                <a:latin typeface="+mn-ea"/>
              </a:rPr>
              <a:t>micro B USB</a:t>
            </a:r>
            <a:r>
              <a:rPr lang="ja-JP" altLang="en-US" sz="2400" dirty="0">
                <a:latin typeface="+mn-ea"/>
              </a:rPr>
              <a:t>電源ケーブル</a:t>
            </a:r>
            <a:r>
              <a:rPr lang="en-US" altLang="ja-JP" sz="2400" dirty="0">
                <a:latin typeface="+mn-ea"/>
              </a:rPr>
              <a:t>×1</a:t>
            </a:r>
          </a:p>
          <a:p>
            <a:pPr marL="177800" indent="-177800">
              <a:buFont typeface="Arial" panose="020B0604020202020204" pitchFamily="34" charset="0"/>
              <a:buChar char="•"/>
            </a:pPr>
            <a:r>
              <a:rPr lang="en-US" altLang="ja-JP" sz="2400" dirty="0">
                <a:latin typeface="+mn-ea"/>
              </a:rPr>
              <a:t>HDMI</a:t>
            </a:r>
            <a:r>
              <a:rPr lang="ja-JP" altLang="en-US" sz="2400" dirty="0">
                <a:latin typeface="+mn-ea"/>
              </a:rPr>
              <a:t>ケーブル</a:t>
            </a:r>
            <a:r>
              <a:rPr lang="en-US" altLang="ja-JP" sz="2400" dirty="0">
                <a:latin typeface="+mn-ea"/>
              </a:rPr>
              <a:t>×1</a:t>
            </a:r>
          </a:p>
          <a:p>
            <a:pPr marL="177800" indent="-177800">
              <a:buFont typeface="Arial" panose="020B0604020202020204" pitchFamily="34" charset="0"/>
              <a:buChar char="•"/>
            </a:pPr>
            <a:r>
              <a:rPr lang="en-US" altLang="ja-JP" sz="2400" dirty="0">
                <a:latin typeface="+mn-ea"/>
              </a:rPr>
              <a:t>HDMI</a:t>
            </a:r>
            <a:r>
              <a:rPr lang="ja-JP" altLang="en-US" sz="2400" dirty="0">
                <a:latin typeface="+mn-ea"/>
              </a:rPr>
              <a:t>入力つきのモニタ</a:t>
            </a:r>
            <a:r>
              <a:rPr lang="en-US" altLang="ja-JP" sz="2400" dirty="0">
                <a:latin typeface="+mn-ea"/>
              </a:rPr>
              <a:t>×1</a:t>
            </a:r>
          </a:p>
          <a:p>
            <a:pPr marL="177800" indent="-177800">
              <a:buFont typeface="Arial" panose="020B0604020202020204" pitchFamily="34" charset="0"/>
              <a:buChar char="•"/>
            </a:pPr>
            <a:r>
              <a:rPr lang="en-US" altLang="ja-JP" sz="2400" dirty="0">
                <a:latin typeface="+mn-ea"/>
              </a:rPr>
              <a:t>USB</a:t>
            </a:r>
            <a:r>
              <a:rPr lang="ja-JP" altLang="en-US" sz="2400" dirty="0">
                <a:latin typeface="+mn-ea"/>
              </a:rPr>
              <a:t>マウス</a:t>
            </a:r>
            <a:r>
              <a:rPr lang="en-US" altLang="ja-JP" sz="2400" dirty="0">
                <a:latin typeface="+mn-ea"/>
              </a:rPr>
              <a:t>×1</a:t>
            </a:r>
          </a:p>
          <a:p>
            <a:pPr marL="177800" indent="-177800">
              <a:buFont typeface="Arial" panose="020B0604020202020204" pitchFamily="34" charset="0"/>
              <a:buChar char="•"/>
            </a:pPr>
            <a:r>
              <a:rPr lang="en-US" altLang="ja-JP" sz="2400" dirty="0">
                <a:latin typeface="+mn-ea"/>
              </a:rPr>
              <a:t>USB</a:t>
            </a:r>
            <a:r>
              <a:rPr lang="ja-JP" altLang="en-US" sz="2400" dirty="0">
                <a:latin typeface="+mn-ea"/>
              </a:rPr>
              <a:t>キーボード</a:t>
            </a:r>
            <a:r>
              <a:rPr lang="en-US" altLang="ja-JP" sz="2400" dirty="0">
                <a:latin typeface="+mn-ea"/>
              </a:rPr>
              <a:t>×1</a:t>
            </a:r>
          </a:p>
          <a:p>
            <a:pPr marL="177800" indent="-177800">
              <a:buFont typeface="Arial" panose="020B0604020202020204" pitchFamily="34" charset="0"/>
              <a:buChar char="•"/>
            </a:pPr>
            <a:r>
              <a:rPr lang="en-US" altLang="ja-JP" sz="2400" dirty="0">
                <a:latin typeface="+mn-ea"/>
              </a:rPr>
              <a:t>micro SD</a:t>
            </a:r>
            <a:r>
              <a:rPr lang="ja-JP" altLang="en-US" sz="2400" dirty="0">
                <a:latin typeface="+mn-ea"/>
              </a:rPr>
              <a:t>カード</a:t>
            </a:r>
            <a:r>
              <a:rPr lang="en-US" altLang="ja-JP" sz="2400" dirty="0">
                <a:latin typeface="+mn-ea"/>
              </a:rPr>
              <a:t>(8GB</a:t>
            </a:r>
            <a:r>
              <a:rPr lang="ja-JP" altLang="en-US" sz="2400" dirty="0">
                <a:latin typeface="+mn-ea"/>
              </a:rPr>
              <a:t>以上</a:t>
            </a:r>
            <a:r>
              <a:rPr lang="en-US" altLang="ja-JP" sz="2400" dirty="0">
                <a:latin typeface="+mn-ea"/>
              </a:rPr>
              <a:t>)×1</a:t>
            </a:r>
            <a:endParaRPr lang="ja-JP" altLang="en-US" sz="2400" dirty="0">
              <a:latin typeface="+mn-ea"/>
            </a:endParaRPr>
          </a:p>
        </p:txBody>
      </p:sp>
    </p:spTree>
    <p:extLst>
      <p:ext uri="{BB962C8B-B14F-4D97-AF65-F5344CB8AC3E}">
        <p14:creationId xmlns:p14="http://schemas.microsoft.com/office/powerpoint/2010/main" val="3234598504"/>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15726C-BD55-4883-BAD0-0E0F808C886E}"/>
              </a:ext>
            </a:extLst>
          </p:cNvPr>
          <p:cNvSpPr txBox="1"/>
          <p:nvPr/>
        </p:nvSpPr>
        <p:spPr>
          <a:xfrm>
            <a:off x="633044" y="-4395"/>
            <a:ext cx="11218985" cy="584775"/>
          </a:xfrm>
          <a:prstGeom prst="rect">
            <a:avLst/>
          </a:prstGeom>
          <a:noFill/>
        </p:spPr>
        <p:txBody>
          <a:bodyPr wrap="square" rtlCol="0">
            <a:spAutoFit/>
          </a:bodyPr>
          <a:lstStyle/>
          <a:p>
            <a:r>
              <a:rPr lang="en-US" altLang="ja-JP" sz="3200" b="1" dirty="0">
                <a:solidFill>
                  <a:schemeClr val="bg1"/>
                </a:solidFill>
                <a:latin typeface="+mj-ea"/>
                <a:ea typeface="+mj-ea"/>
              </a:rPr>
              <a:t>L</a:t>
            </a:r>
            <a:r>
              <a:rPr lang="ja-JP" altLang="en-US" sz="3200" b="1" dirty="0">
                <a:solidFill>
                  <a:schemeClr val="bg1"/>
                </a:solidFill>
                <a:latin typeface="+mj-ea"/>
                <a:ea typeface="+mj-ea"/>
              </a:rPr>
              <a:t>チカに必要となるパーツ</a:t>
            </a:r>
            <a:endParaRPr kumimoji="1" lang="ja-JP" altLang="en-US" sz="3200" b="1" dirty="0">
              <a:solidFill>
                <a:schemeClr val="bg1"/>
              </a:solidFill>
              <a:latin typeface="+mj-ea"/>
              <a:ea typeface="+mj-ea"/>
            </a:endParaRPr>
          </a:p>
        </p:txBody>
      </p:sp>
      <p:sp>
        <p:nvSpPr>
          <p:cNvPr id="4" name="正方形/長方形 3">
            <a:extLst>
              <a:ext uri="{FF2B5EF4-FFF2-40B4-BE49-F238E27FC236}">
                <a16:creationId xmlns:a16="http://schemas.microsoft.com/office/drawing/2014/main" id="{B53DDBD5-7261-47A7-88CC-0764F83D3EF4}"/>
              </a:ext>
            </a:extLst>
          </p:cNvPr>
          <p:cNvSpPr/>
          <p:nvPr/>
        </p:nvSpPr>
        <p:spPr>
          <a:xfrm>
            <a:off x="7537569" y="721993"/>
            <a:ext cx="4654431" cy="2308324"/>
          </a:xfrm>
          <a:prstGeom prst="rect">
            <a:avLst/>
          </a:prstGeom>
        </p:spPr>
        <p:txBody>
          <a:bodyPr wrap="square">
            <a:spAutoFit/>
          </a:bodyPr>
          <a:lstStyle/>
          <a:p>
            <a:pPr marL="177800" indent="-177800">
              <a:buFont typeface="Arial" panose="020B0604020202020204" pitchFamily="34" charset="0"/>
              <a:buChar char="•"/>
            </a:pPr>
            <a:r>
              <a:rPr lang="ja-JP" altLang="en-US" sz="2400" dirty="0">
                <a:latin typeface="+mn-ea"/>
              </a:rPr>
              <a:t>ブレッドボード</a:t>
            </a:r>
            <a:r>
              <a:rPr lang="en-US" altLang="ja-JP" sz="2400" dirty="0">
                <a:latin typeface="+mn-ea"/>
              </a:rPr>
              <a:t>×1</a:t>
            </a:r>
          </a:p>
          <a:p>
            <a:pPr marL="177800" indent="-177800">
              <a:buFont typeface="Arial" panose="020B0604020202020204" pitchFamily="34" charset="0"/>
              <a:buChar char="•"/>
            </a:pPr>
            <a:r>
              <a:rPr lang="ja-JP" altLang="en-US" sz="2400" dirty="0">
                <a:latin typeface="+mn-ea"/>
              </a:rPr>
              <a:t>リード付き</a:t>
            </a:r>
            <a:r>
              <a:rPr lang="en-US" altLang="ja-JP" sz="2400" dirty="0">
                <a:latin typeface="+mn-ea"/>
              </a:rPr>
              <a:t>LED×1</a:t>
            </a:r>
          </a:p>
          <a:p>
            <a:pPr marL="177800" indent="-177800">
              <a:buFont typeface="Arial" panose="020B0604020202020204" pitchFamily="34" charset="0"/>
              <a:buChar char="•"/>
            </a:pPr>
            <a:r>
              <a:rPr lang="ja-JP" altLang="en-US" sz="2400" dirty="0">
                <a:latin typeface="+mn-ea"/>
              </a:rPr>
              <a:t>リード付き抵抗器</a:t>
            </a:r>
            <a:br>
              <a:rPr lang="en-US" altLang="ja-JP" sz="2400" dirty="0">
                <a:latin typeface="+mn-ea"/>
              </a:rPr>
            </a:br>
            <a:r>
              <a:rPr lang="en-US" altLang="ja-JP" sz="2400" dirty="0">
                <a:latin typeface="+mn-ea"/>
              </a:rPr>
              <a:t>(150-470Ω)×1</a:t>
            </a:r>
          </a:p>
          <a:p>
            <a:pPr marL="177800" indent="-177800">
              <a:buFont typeface="Arial" panose="020B0604020202020204" pitchFamily="34" charset="0"/>
              <a:buChar char="•"/>
            </a:pPr>
            <a:r>
              <a:rPr lang="ja-JP" altLang="en-US" sz="2400" dirty="0">
                <a:latin typeface="+mn-ea"/>
              </a:rPr>
              <a:t>ジャンパーワイヤー</a:t>
            </a:r>
            <a:br>
              <a:rPr lang="en-US" altLang="ja-JP" sz="2400" dirty="0">
                <a:latin typeface="+mn-ea"/>
              </a:rPr>
            </a:br>
            <a:r>
              <a:rPr lang="en-US" altLang="ja-JP" sz="2400" dirty="0">
                <a:latin typeface="+mn-ea"/>
              </a:rPr>
              <a:t>(</a:t>
            </a:r>
            <a:r>
              <a:rPr lang="ja-JP" altLang="en-US" sz="2400" dirty="0">
                <a:latin typeface="+mn-ea"/>
              </a:rPr>
              <a:t>オス</a:t>
            </a:r>
            <a:r>
              <a:rPr lang="en-US" altLang="ja-JP" sz="2400" dirty="0">
                <a:latin typeface="+mn-ea"/>
              </a:rPr>
              <a:t>-</a:t>
            </a:r>
            <a:r>
              <a:rPr lang="ja-JP" altLang="en-US" sz="2400" dirty="0">
                <a:latin typeface="+mn-ea"/>
              </a:rPr>
              <a:t>メス</a:t>
            </a:r>
            <a:r>
              <a:rPr lang="en-US" altLang="ja-JP" sz="2400" dirty="0">
                <a:latin typeface="+mn-ea"/>
              </a:rPr>
              <a:t>)x2</a:t>
            </a:r>
            <a:endParaRPr lang="ja-JP" altLang="en-US" sz="2400" dirty="0">
              <a:latin typeface="+mn-ea"/>
            </a:endParaRPr>
          </a:p>
        </p:txBody>
      </p:sp>
      <p:pic>
        <p:nvPicPr>
          <p:cNvPr id="7170" name="Picture 2" descr="Lãã«ã«å¿è¦ãªãã¼ãä¸è¦§">
            <a:extLst>
              <a:ext uri="{FF2B5EF4-FFF2-40B4-BE49-F238E27FC236}">
                <a16:creationId xmlns:a16="http://schemas.microsoft.com/office/drawing/2014/main" id="{53810D3B-FC98-4C4D-987D-3873783392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74" r="5614"/>
          <a:stretch/>
        </p:blipFill>
        <p:spPr bwMode="auto">
          <a:xfrm>
            <a:off x="-1836" y="564441"/>
            <a:ext cx="7539404" cy="6302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06191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EEDB046-DD1C-4599-A3B3-88F607291AB7}"/>
              </a:ext>
            </a:extLst>
          </p:cNvPr>
          <p:cNvSpPr txBox="1"/>
          <p:nvPr/>
        </p:nvSpPr>
        <p:spPr>
          <a:xfrm>
            <a:off x="633044" y="-4395"/>
            <a:ext cx="11218985" cy="584775"/>
          </a:xfrm>
          <a:prstGeom prst="rect">
            <a:avLst/>
          </a:prstGeom>
          <a:noFill/>
        </p:spPr>
        <p:txBody>
          <a:bodyPr wrap="square" rtlCol="0">
            <a:spAutoFit/>
          </a:bodyPr>
          <a:lstStyle/>
          <a:p>
            <a:r>
              <a:rPr kumimoji="1" lang="ja-JP" altLang="en-US" sz="3200" b="1" dirty="0">
                <a:solidFill>
                  <a:schemeClr val="bg1"/>
                </a:solidFill>
                <a:latin typeface="+mj-ea"/>
                <a:ea typeface="+mj-ea"/>
              </a:rPr>
              <a:t>ブレッドボードについて</a:t>
            </a:r>
          </a:p>
        </p:txBody>
      </p:sp>
      <p:pic>
        <p:nvPicPr>
          <p:cNvPr id="9" name="図 8">
            <a:extLst>
              <a:ext uri="{FF2B5EF4-FFF2-40B4-BE49-F238E27FC236}">
                <a16:creationId xmlns:a16="http://schemas.microsoft.com/office/drawing/2014/main" id="{424516EF-98E3-4980-8DFB-06F4CAA420D8}"/>
              </a:ext>
            </a:extLst>
          </p:cNvPr>
          <p:cNvPicPr>
            <a:picLocks noChangeAspect="1"/>
          </p:cNvPicPr>
          <p:nvPr/>
        </p:nvPicPr>
        <p:blipFill rotWithShape="1">
          <a:blip r:embed="rId2">
            <a:extLst>
              <a:ext uri="{28A0092B-C50C-407E-A947-70E740481C1C}">
                <a14:useLocalDpi xmlns:a14="http://schemas.microsoft.com/office/drawing/2010/main" val="0"/>
              </a:ext>
            </a:extLst>
          </a:blip>
          <a:srcRect t="8813"/>
          <a:stretch/>
        </p:blipFill>
        <p:spPr>
          <a:xfrm>
            <a:off x="2667000" y="1406314"/>
            <a:ext cx="6858000" cy="4690229"/>
          </a:xfrm>
          <a:prstGeom prst="rect">
            <a:avLst/>
          </a:prstGeom>
        </p:spPr>
      </p:pic>
      <p:cxnSp>
        <p:nvCxnSpPr>
          <p:cNvPr id="11" name="直線コネクタ 10">
            <a:extLst>
              <a:ext uri="{FF2B5EF4-FFF2-40B4-BE49-F238E27FC236}">
                <a16:creationId xmlns:a16="http://schemas.microsoft.com/office/drawing/2014/main" id="{FCB44186-5700-43F5-8D2D-8000537F1660}"/>
              </a:ext>
            </a:extLst>
          </p:cNvPr>
          <p:cNvCxnSpPr>
            <a:cxnSpLocks/>
          </p:cNvCxnSpPr>
          <p:nvPr/>
        </p:nvCxnSpPr>
        <p:spPr>
          <a:xfrm>
            <a:off x="3653624" y="1925677"/>
            <a:ext cx="0" cy="1410274"/>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直線コネクタ 12">
            <a:extLst>
              <a:ext uri="{FF2B5EF4-FFF2-40B4-BE49-F238E27FC236}">
                <a16:creationId xmlns:a16="http://schemas.microsoft.com/office/drawing/2014/main" id="{3E419596-9DE6-4450-BA2C-84462BA81FF5}"/>
              </a:ext>
            </a:extLst>
          </p:cNvPr>
          <p:cNvCxnSpPr>
            <a:cxnSpLocks/>
          </p:cNvCxnSpPr>
          <p:nvPr/>
        </p:nvCxnSpPr>
        <p:spPr>
          <a:xfrm>
            <a:off x="3959750" y="1950615"/>
            <a:ext cx="9276" cy="1385336"/>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直線コネクタ 13">
            <a:extLst>
              <a:ext uri="{FF2B5EF4-FFF2-40B4-BE49-F238E27FC236}">
                <a16:creationId xmlns:a16="http://schemas.microsoft.com/office/drawing/2014/main" id="{568F0A71-5F0D-4C42-9504-62A6333FCCDC}"/>
              </a:ext>
            </a:extLst>
          </p:cNvPr>
          <p:cNvCxnSpPr>
            <a:cxnSpLocks/>
          </p:cNvCxnSpPr>
          <p:nvPr/>
        </p:nvCxnSpPr>
        <p:spPr>
          <a:xfrm>
            <a:off x="4272501" y="1950615"/>
            <a:ext cx="0" cy="1385335"/>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直線コネクタ 14">
            <a:extLst>
              <a:ext uri="{FF2B5EF4-FFF2-40B4-BE49-F238E27FC236}">
                <a16:creationId xmlns:a16="http://schemas.microsoft.com/office/drawing/2014/main" id="{52417407-326A-4427-952F-4EF13AB39D53}"/>
              </a:ext>
            </a:extLst>
          </p:cNvPr>
          <p:cNvCxnSpPr>
            <a:cxnSpLocks/>
          </p:cNvCxnSpPr>
          <p:nvPr/>
        </p:nvCxnSpPr>
        <p:spPr>
          <a:xfrm>
            <a:off x="4591878" y="1983866"/>
            <a:ext cx="0" cy="1352083"/>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直線コネクタ 15">
            <a:extLst>
              <a:ext uri="{FF2B5EF4-FFF2-40B4-BE49-F238E27FC236}">
                <a16:creationId xmlns:a16="http://schemas.microsoft.com/office/drawing/2014/main" id="{64EC565D-EC56-49C3-8067-90F801E88498}"/>
              </a:ext>
            </a:extLst>
          </p:cNvPr>
          <p:cNvCxnSpPr>
            <a:cxnSpLocks/>
          </p:cNvCxnSpPr>
          <p:nvPr/>
        </p:nvCxnSpPr>
        <p:spPr>
          <a:xfrm>
            <a:off x="4891378" y="1992179"/>
            <a:ext cx="0" cy="1343770"/>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直線コネクタ 16">
            <a:extLst>
              <a:ext uri="{FF2B5EF4-FFF2-40B4-BE49-F238E27FC236}">
                <a16:creationId xmlns:a16="http://schemas.microsoft.com/office/drawing/2014/main" id="{23B3B9C7-C6C2-459E-9AD5-DC464F25FF2D}"/>
              </a:ext>
            </a:extLst>
          </p:cNvPr>
          <p:cNvCxnSpPr>
            <a:cxnSpLocks/>
          </p:cNvCxnSpPr>
          <p:nvPr/>
        </p:nvCxnSpPr>
        <p:spPr>
          <a:xfrm>
            <a:off x="5185576" y="1992179"/>
            <a:ext cx="0" cy="1343772"/>
          </a:xfrm>
          <a:prstGeom prst="line">
            <a:avLst/>
          </a:prstGeom>
        </p:spPr>
        <p:style>
          <a:lnRef idx="3">
            <a:schemeClr val="accent1"/>
          </a:lnRef>
          <a:fillRef idx="0">
            <a:schemeClr val="accent1"/>
          </a:fillRef>
          <a:effectRef idx="2">
            <a:schemeClr val="accent1"/>
          </a:effectRef>
          <a:fontRef idx="minor">
            <a:schemeClr val="tx1"/>
          </a:fontRef>
        </p:style>
      </p:cxnSp>
      <p:cxnSp>
        <p:nvCxnSpPr>
          <p:cNvPr id="18" name="直線コネクタ 17">
            <a:extLst>
              <a:ext uri="{FF2B5EF4-FFF2-40B4-BE49-F238E27FC236}">
                <a16:creationId xmlns:a16="http://schemas.microsoft.com/office/drawing/2014/main" id="{7DB4BE7B-69EF-4983-9956-76E00237BCF0}"/>
              </a:ext>
            </a:extLst>
          </p:cNvPr>
          <p:cNvCxnSpPr>
            <a:cxnSpLocks/>
          </p:cNvCxnSpPr>
          <p:nvPr/>
        </p:nvCxnSpPr>
        <p:spPr>
          <a:xfrm>
            <a:off x="5491702" y="1992179"/>
            <a:ext cx="9276" cy="1343772"/>
          </a:xfrm>
          <a:prstGeom prst="line">
            <a:avLst/>
          </a:prstGeom>
        </p:spPr>
        <p:style>
          <a:lnRef idx="3">
            <a:schemeClr val="accent1"/>
          </a:lnRef>
          <a:fillRef idx="0">
            <a:schemeClr val="accent1"/>
          </a:fillRef>
          <a:effectRef idx="2">
            <a:schemeClr val="accent1"/>
          </a:effectRef>
          <a:fontRef idx="minor">
            <a:schemeClr val="tx1"/>
          </a:fontRef>
        </p:style>
      </p:cxnSp>
      <p:cxnSp>
        <p:nvCxnSpPr>
          <p:cNvPr id="19" name="直線コネクタ 18">
            <a:extLst>
              <a:ext uri="{FF2B5EF4-FFF2-40B4-BE49-F238E27FC236}">
                <a16:creationId xmlns:a16="http://schemas.microsoft.com/office/drawing/2014/main" id="{2733AFAB-B506-45C8-B552-9908B39E89A6}"/>
              </a:ext>
            </a:extLst>
          </p:cNvPr>
          <p:cNvCxnSpPr>
            <a:cxnSpLocks/>
          </p:cNvCxnSpPr>
          <p:nvPr/>
        </p:nvCxnSpPr>
        <p:spPr>
          <a:xfrm>
            <a:off x="5804453" y="1992179"/>
            <a:ext cx="0" cy="1343771"/>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直線コネクタ 19">
            <a:extLst>
              <a:ext uri="{FF2B5EF4-FFF2-40B4-BE49-F238E27FC236}">
                <a16:creationId xmlns:a16="http://schemas.microsoft.com/office/drawing/2014/main" id="{70180D9D-DA06-44CE-9048-F59DB815CD43}"/>
              </a:ext>
            </a:extLst>
          </p:cNvPr>
          <p:cNvCxnSpPr>
            <a:cxnSpLocks/>
          </p:cNvCxnSpPr>
          <p:nvPr/>
        </p:nvCxnSpPr>
        <p:spPr>
          <a:xfrm>
            <a:off x="6096000" y="1992179"/>
            <a:ext cx="0" cy="1343770"/>
          </a:xfrm>
          <a:prstGeom prst="line">
            <a:avLst/>
          </a:prstGeom>
        </p:spPr>
        <p:style>
          <a:lnRef idx="3">
            <a:schemeClr val="accent1"/>
          </a:lnRef>
          <a:fillRef idx="0">
            <a:schemeClr val="accent1"/>
          </a:fillRef>
          <a:effectRef idx="2">
            <a:schemeClr val="accent1"/>
          </a:effectRef>
          <a:fontRef idx="minor">
            <a:schemeClr val="tx1"/>
          </a:fontRef>
        </p:style>
      </p:cxnSp>
      <p:cxnSp>
        <p:nvCxnSpPr>
          <p:cNvPr id="21" name="直線コネクタ 20">
            <a:extLst>
              <a:ext uri="{FF2B5EF4-FFF2-40B4-BE49-F238E27FC236}">
                <a16:creationId xmlns:a16="http://schemas.microsoft.com/office/drawing/2014/main" id="{A72D487B-76D6-4568-8BE8-00FF260BE8B6}"/>
              </a:ext>
            </a:extLst>
          </p:cNvPr>
          <p:cNvCxnSpPr>
            <a:cxnSpLocks/>
          </p:cNvCxnSpPr>
          <p:nvPr/>
        </p:nvCxnSpPr>
        <p:spPr>
          <a:xfrm>
            <a:off x="6399476" y="1992179"/>
            <a:ext cx="0" cy="1343770"/>
          </a:xfrm>
          <a:prstGeom prst="line">
            <a:avLst/>
          </a:prstGeom>
        </p:spPr>
        <p:style>
          <a:lnRef idx="3">
            <a:schemeClr val="accent1"/>
          </a:lnRef>
          <a:fillRef idx="0">
            <a:schemeClr val="accent1"/>
          </a:fillRef>
          <a:effectRef idx="2">
            <a:schemeClr val="accent1"/>
          </a:effectRef>
          <a:fontRef idx="minor">
            <a:schemeClr val="tx1"/>
          </a:fontRef>
        </p:style>
      </p:cxnSp>
      <p:cxnSp>
        <p:nvCxnSpPr>
          <p:cNvPr id="22" name="直線コネクタ 21">
            <a:extLst>
              <a:ext uri="{FF2B5EF4-FFF2-40B4-BE49-F238E27FC236}">
                <a16:creationId xmlns:a16="http://schemas.microsoft.com/office/drawing/2014/main" id="{BACC98A0-CDB0-4224-9552-02E5C805E73F}"/>
              </a:ext>
            </a:extLst>
          </p:cNvPr>
          <p:cNvCxnSpPr>
            <a:cxnSpLocks/>
          </p:cNvCxnSpPr>
          <p:nvPr/>
        </p:nvCxnSpPr>
        <p:spPr>
          <a:xfrm>
            <a:off x="6691024" y="1992179"/>
            <a:ext cx="0" cy="1343769"/>
          </a:xfrm>
          <a:prstGeom prst="line">
            <a:avLst/>
          </a:prstGeom>
        </p:spPr>
        <p:style>
          <a:lnRef idx="3">
            <a:schemeClr val="accent1"/>
          </a:lnRef>
          <a:fillRef idx="0">
            <a:schemeClr val="accent1"/>
          </a:fillRef>
          <a:effectRef idx="2">
            <a:schemeClr val="accent1"/>
          </a:effectRef>
          <a:fontRef idx="minor">
            <a:schemeClr val="tx1"/>
          </a:fontRef>
        </p:style>
      </p:cxnSp>
      <p:cxnSp>
        <p:nvCxnSpPr>
          <p:cNvPr id="23" name="直線コネクタ 22">
            <a:extLst>
              <a:ext uri="{FF2B5EF4-FFF2-40B4-BE49-F238E27FC236}">
                <a16:creationId xmlns:a16="http://schemas.microsoft.com/office/drawing/2014/main" id="{0CDF04F8-DD9F-4497-829C-0073EE17BDC8}"/>
              </a:ext>
            </a:extLst>
          </p:cNvPr>
          <p:cNvCxnSpPr>
            <a:cxnSpLocks/>
          </p:cNvCxnSpPr>
          <p:nvPr/>
        </p:nvCxnSpPr>
        <p:spPr>
          <a:xfrm>
            <a:off x="6978595" y="1992179"/>
            <a:ext cx="0" cy="1343768"/>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直線コネクタ 23">
            <a:extLst>
              <a:ext uri="{FF2B5EF4-FFF2-40B4-BE49-F238E27FC236}">
                <a16:creationId xmlns:a16="http://schemas.microsoft.com/office/drawing/2014/main" id="{98BFC811-A84C-401D-9A17-F8472B798E0C}"/>
              </a:ext>
            </a:extLst>
          </p:cNvPr>
          <p:cNvCxnSpPr>
            <a:cxnSpLocks/>
          </p:cNvCxnSpPr>
          <p:nvPr/>
        </p:nvCxnSpPr>
        <p:spPr>
          <a:xfrm>
            <a:off x="7293997" y="1992179"/>
            <a:ext cx="0" cy="1343768"/>
          </a:xfrm>
          <a:prstGeom prst="line">
            <a:avLst/>
          </a:prstGeom>
        </p:spPr>
        <p:style>
          <a:lnRef idx="3">
            <a:schemeClr val="accent1"/>
          </a:lnRef>
          <a:fillRef idx="0">
            <a:schemeClr val="accent1"/>
          </a:fillRef>
          <a:effectRef idx="2">
            <a:schemeClr val="accent1"/>
          </a:effectRef>
          <a:fontRef idx="minor">
            <a:schemeClr val="tx1"/>
          </a:fontRef>
        </p:style>
      </p:cxnSp>
      <p:cxnSp>
        <p:nvCxnSpPr>
          <p:cNvPr id="25" name="直線コネクタ 24">
            <a:extLst>
              <a:ext uri="{FF2B5EF4-FFF2-40B4-BE49-F238E27FC236}">
                <a16:creationId xmlns:a16="http://schemas.microsoft.com/office/drawing/2014/main" id="{2983E583-6B02-4C28-92D2-7DBE7EA5309F}"/>
              </a:ext>
            </a:extLst>
          </p:cNvPr>
          <p:cNvCxnSpPr>
            <a:cxnSpLocks/>
          </p:cNvCxnSpPr>
          <p:nvPr/>
        </p:nvCxnSpPr>
        <p:spPr>
          <a:xfrm>
            <a:off x="7581569" y="1992179"/>
            <a:ext cx="0" cy="1343766"/>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直線コネクタ 25">
            <a:extLst>
              <a:ext uri="{FF2B5EF4-FFF2-40B4-BE49-F238E27FC236}">
                <a16:creationId xmlns:a16="http://schemas.microsoft.com/office/drawing/2014/main" id="{F4C69172-4460-4C2D-AD69-9EE921F1399D}"/>
              </a:ext>
            </a:extLst>
          </p:cNvPr>
          <p:cNvCxnSpPr>
            <a:cxnSpLocks/>
          </p:cNvCxnSpPr>
          <p:nvPr/>
        </p:nvCxnSpPr>
        <p:spPr>
          <a:xfrm>
            <a:off x="7904922" y="1992179"/>
            <a:ext cx="0" cy="1343766"/>
          </a:xfrm>
          <a:prstGeom prst="line">
            <a:avLst/>
          </a:prstGeom>
        </p:spPr>
        <p:style>
          <a:lnRef idx="3">
            <a:schemeClr val="accent1"/>
          </a:lnRef>
          <a:fillRef idx="0">
            <a:schemeClr val="accent1"/>
          </a:fillRef>
          <a:effectRef idx="2">
            <a:schemeClr val="accent1"/>
          </a:effectRef>
          <a:fontRef idx="minor">
            <a:schemeClr val="tx1"/>
          </a:fontRef>
        </p:style>
      </p:cxnSp>
      <p:cxnSp>
        <p:nvCxnSpPr>
          <p:cNvPr id="27" name="直線コネクタ 26">
            <a:extLst>
              <a:ext uri="{FF2B5EF4-FFF2-40B4-BE49-F238E27FC236}">
                <a16:creationId xmlns:a16="http://schemas.microsoft.com/office/drawing/2014/main" id="{790A0D56-DEB0-4B85-831D-6D97C0848932}"/>
              </a:ext>
            </a:extLst>
          </p:cNvPr>
          <p:cNvCxnSpPr>
            <a:cxnSpLocks/>
          </p:cNvCxnSpPr>
          <p:nvPr/>
        </p:nvCxnSpPr>
        <p:spPr>
          <a:xfrm>
            <a:off x="8192496" y="1992179"/>
            <a:ext cx="0" cy="1343766"/>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直線コネクタ 27">
            <a:extLst>
              <a:ext uri="{FF2B5EF4-FFF2-40B4-BE49-F238E27FC236}">
                <a16:creationId xmlns:a16="http://schemas.microsoft.com/office/drawing/2014/main" id="{3BFD71F2-F5F8-4734-B34A-FD60BF0C1565}"/>
              </a:ext>
            </a:extLst>
          </p:cNvPr>
          <p:cNvCxnSpPr>
            <a:cxnSpLocks/>
          </p:cNvCxnSpPr>
          <p:nvPr/>
        </p:nvCxnSpPr>
        <p:spPr>
          <a:xfrm>
            <a:off x="8486693" y="1992179"/>
            <a:ext cx="0" cy="1343766"/>
          </a:xfrm>
          <a:prstGeom prst="line">
            <a:avLst/>
          </a:prstGeom>
        </p:spPr>
        <p:style>
          <a:lnRef idx="3">
            <a:schemeClr val="accent1"/>
          </a:lnRef>
          <a:fillRef idx="0">
            <a:schemeClr val="accent1"/>
          </a:fillRef>
          <a:effectRef idx="2">
            <a:schemeClr val="accent1"/>
          </a:effectRef>
          <a:fontRef idx="minor">
            <a:schemeClr val="tx1"/>
          </a:fontRef>
        </p:style>
      </p:cxnSp>
      <p:cxnSp>
        <p:nvCxnSpPr>
          <p:cNvPr id="30" name="直線コネクタ 29">
            <a:extLst>
              <a:ext uri="{FF2B5EF4-FFF2-40B4-BE49-F238E27FC236}">
                <a16:creationId xmlns:a16="http://schemas.microsoft.com/office/drawing/2014/main" id="{47A0F010-262B-467E-8DBB-35B2D94BBA56}"/>
              </a:ext>
            </a:extLst>
          </p:cNvPr>
          <p:cNvCxnSpPr>
            <a:cxnSpLocks/>
          </p:cNvCxnSpPr>
          <p:nvPr/>
        </p:nvCxnSpPr>
        <p:spPr>
          <a:xfrm>
            <a:off x="3627722" y="4075303"/>
            <a:ext cx="0" cy="1358347"/>
          </a:xfrm>
          <a:prstGeom prst="line">
            <a:avLst/>
          </a:prstGeom>
        </p:spPr>
        <p:style>
          <a:lnRef idx="3">
            <a:schemeClr val="accent3"/>
          </a:lnRef>
          <a:fillRef idx="0">
            <a:schemeClr val="accent3"/>
          </a:fillRef>
          <a:effectRef idx="2">
            <a:schemeClr val="accent3"/>
          </a:effectRef>
          <a:fontRef idx="minor">
            <a:schemeClr val="tx1"/>
          </a:fontRef>
        </p:style>
      </p:cxnSp>
      <p:cxnSp>
        <p:nvCxnSpPr>
          <p:cNvPr id="31" name="直線コネクタ 30">
            <a:extLst>
              <a:ext uri="{FF2B5EF4-FFF2-40B4-BE49-F238E27FC236}">
                <a16:creationId xmlns:a16="http://schemas.microsoft.com/office/drawing/2014/main" id="{B552E769-2D02-4E13-89F8-498953880882}"/>
              </a:ext>
            </a:extLst>
          </p:cNvPr>
          <p:cNvCxnSpPr>
            <a:cxnSpLocks/>
          </p:cNvCxnSpPr>
          <p:nvPr/>
        </p:nvCxnSpPr>
        <p:spPr>
          <a:xfrm>
            <a:off x="3943124" y="4075303"/>
            <a:ext cx="0" cy="1358347"/>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直線コネクタ 31">
            <a:extLst>
              <a:ext uri="{FF2B5EF4-FFF2-40B4-BE49-F238E27FC236}">
                <a16:creationId xmlns:a16="http://schemas.microsoft.com/office/drawing/2014/main" id="{C8C0E26B-83A0-490A-825D-A40D9F4B6A7D}"/>
              </a:ext>
            </a:extLst>
          </p:cNvPr>
          <p:cNvCxnSpPr>
            <a:cxnSpLocks/>
          </p:cNvCxnSpPr>
          <p:nvPr/>
        </p:nvCxnSpPr>
        <p:spPr>
          <a:xfrm>
            <a:off x="4272501" y="3884802"/>
            <a:ext cx="0" cy="1358348"/>
          </a:xfrm>
          <a:prstGeom prst="line">
            <a:avLst/>
          </a:prstGeom>
        </p:spPr>
        <p:style>
          <a:lnRef idx="3">
            <a:schemeClr val="accent3"/>
          </a:lnRef>
          <a:fillRef idx="0">
            <a:schemeClr val="accent3"/>
          </a:fillRef>
          <a:effectRef idx="2">
            <a:schemeClr val="accent3"/>
          </a:effectRef>
          <a:fontRef idx="minor">
            <a:schemeClr val="tx1"/>
          </a:fontRef>
        </p:style>
      </p:cxnSp>
      <p:cxnSp>
        <p:nvCxnSpPr>
          <p:cNvPr id="33" name="直線コネクタ 32">
            <a:extLst>
              <a:ext uri="{FF2B5EF4-FFF2-40B4-BE49-F238E27FC236}">
                <a16:creationId xmlns:a16="http://schemas.microsoft.com/office/drawing/2014/main" id="{D684C360-F821-4DD6-AB44-DAD92920E5E6}"/>
              </a:ext>
            </a:extLst>
          </p:cNvPr>
          <p:cNvCxnSpPr>
            <a:cxnSpLocks/>
          </p:cNvCxnSpPr>
          <p:nvPr/>
        </p:nvCxnSpPr>
        <p:spPr>
          <a:xfrm>
            <a:off x="4565976" y="4075301"/>
            <a:ext cx="0" cy="1358349"/>
          </a:xfrm>
          <a:prstGeom prst="line">
            <a:avLst/>
          </a:prstGeom>
        </p:spPr>
        <p:style>
          <a:lnRef idx="3">
            <a:schemeClr val="accent3"/>
          </a:lnRef>
          <a:fillRef idx="0">
            <a:schemeClr val="accent3"/>
          </a:fillRef>
          <a:effectRef idx="2">
            <a:schemeClr val="accent3"/>
          </a:effectRef>
          <a:fontRef idx="minor">
            <a:schemeClr val="tx1"/>
          </a:fontRef>
        </p:style>
      </p:cxnSp>
      <p:cxnSp>
        <p:nvCxnSpPr>
          <p:cNvPr id="34" name="直線コネクタ 33">
            <a:extLst>
              <a:ext uri="{FF2B5EF4-FFF2-40B4-BE49-F238E27FC236}">
                <a16:creationId xmlns:a16="http://schemas.microsoft.com/office/drawing/2014/main" id="{C5502F1D-A95F-4D1E-891A-C5AEC2C01029}"/>
              </a:ext>
            </a:extLst>
          </p:cNvPr>
          <p:cNvCxnSpPr>
            <a:cxnSpLocks/>
          </p:cNvCxnSpPr>
          <p:nvPr/>
        </p:nvCxnSpPr>
        <p:spPr>
          <a:xfrm>
            <a:off x="4865476" y="4075301"/>
            <a:ext cx="0" cy="1358349"/>
          </a:xfrm>
          <a:prstGeom prst="line">
            <a:avLst/>
          </a:prstGeom>
        </p:spPr>
        <p:style>
          <a:lnRef idx="3">
            <a:schemeClr val="accent3"/>
          </a:lnRef>
          <a:fillRef idx="0">
            <a:schemeClr val="accent3"/>
          </a:fillRef>
          <a:effectRef idx="2">
            <a:schemeClr val="accent3"/>
          </a:effectRef>
          <a:fontRef idx="minor">
            <a:schemeClr val="tx1"/>
          </a:fontRef>
        </p:style>
      </p:cxnSp>
      <p:cxnSp>
        <p:nvCxnSpPr>
          <p:cNvPr id="35" name="直線コネクタ 34">
            <a:extLst>
              <a:ext uri="{FF2B5EF4-FFF2-40B4-BE49-F238E27FC236}">
                <a16:creationId xmlns:a16="http://schemas.microsoft.com/office/drawing/2014/main" id="{327E37A0-E236-4F2C-90C4-806577D6581A}"/>
              </a:ext>
            </a:extLst>
          </p:cNvPr>
          <p:cNvCxnSpPr>
            <a:cxnSpLocks/>
          </p:cNvCxnSpPr>
          <p:nvPr/>
        </p:nvCxnSpPr>
        <p:spPr>
          <a:xfrm>
            <a:off x="5159674" y="4075303"/>
            <a:ext cx="0" cy="1358347"/>
          </a:xfrm>
          <a:prstGeom prst="line">
            <a:avLst/>
          </a:prstGeom>
        </p:spPr>
        <p:style>
          <a:lnRef idx="3">
            <a:schemeClr val="accent3"/>
          </a:lnRef>
          <a:fillRef idx="0">
            <a:schemeClr val="accent3"/>
          </a:fillRef>
          <a:effectRef idx="2">
            <a:schemeClr val="accent3"/>
          </a:effectRef>
          <a:fontRef idx="minor">
            <a:schemeClr val="tx1"/>
          </a:fontRef>
        </p:style>
      </p:cxnSp>
      <p:cxnSp>
        <p:nvCxnSpPr>
          <p:cNvPr id="36" name="直線コネクタ 35">
            <a:extLst>
              <a:ext uri="{FF2B5EF4-FFF2-40B4-BE49-F238E27FC236}">
                <a16:creationId xmlns:a16="http://schemas.microsoft.com/office/drawing/2014/main" id="{8C1E3148-CDF1-4779-AAB0-2FE0868C91D4}"/>
              </a:ext>
            </a:extLst>
          </p:cNvPr>
          <p:cNvCxnSpPr>
            <a:cxnSpLocks/>
          </p:cNvCxnSpPr>
          <p:nvPr/>
        </p:nvCxnSpPr>
        <p:spPr>
          <a:xfrm>
            <a:off x="5475076" y="4075303"/>
            <a:ext cx="0" cy="1358347"/>
          </a:xfrm>
          <a:prstGeom prst="line">
            <a:avLst/>
          </a:prstGeom>
        </p:spPr>
        <p:style>
          <a:lnRef idx="3">
            <a:schemeClr val="accent3"/>
          </a:lnRef>
          <a:fillRef idx="0">
            <a:schemeClr val="accent3"/>
          </a:fillRef>
          <a:effectRef idx="2">
            <a:schemeClr val="accent3"/>
          </a:effectRef>
          <a:fontRef idx="minor">
            <a:schemeClr val="tx1"/>
          </a:fontRef>
        </p:style>
      </p:cxnSp>
      <p:cxnSp>
        <p:nvCxnSpPr>
          <p:cNvPr id="37" name="直線コネクタ 36">
            <a:extLst>
              <a:ext uri="{FF2B5EF4-FFF2-40B4-BE49-F238E27FC236}">
                <a16:creationId xmlns:a16="http://schemas.microsoft.com/office/drawing/2014/main" id="{A05EAFEC-745B-4554-9051-6399E179AA35}"/>
              </a:ext>
            </a:extLst>
          </p:cNvPr>
          <p:cNvCxnSpPr>
            <a:cxnSpLocks/>
          </p:cNvCxnSpPr>
          <p:nvPr/>
        </p:nvCxnSpPr>
        <p:spPr>
          <a:xfrm>
            <a:off x="5778551" y="4075302"/>
            <a:ext cx="0" cy="1358348"/>
          </a:xfrm>
          <a:prstGeom prst="line">
            <a:avLst/>
          </a:prstGeom>
        </p:spPr>
        <p:style>
          <a:lnRef idx="3">
            <a:schemeClr val="accent3"/>
          </a:lnRef>
          <a:fillRef idx="0">
            <a:schemeClr val="accent3"/>
          </a:fillRef>
          <a:effectRef idx="2">
            <a:schemeClr val="accent3"/>
          </a:effectRef>
          <a:fontRef idx="minor">
            <a:schemeClr val="tx1"/>
          </a:fontRef>
        </p:style>
      </p:cxnSp>
      <p:cxnSp>
        <p:nvCxnSpPr>
          <p:cNvPr id="38" name="直線コネクタ 37">
            <a:extLst>
              <a:ext uri="{FF2B5EF4-FFF2-40B4-BE49-F238E27FC236}">
                <a16:creationId xmlns:a16="http://schemas.microsoft.com/office/drawing/2014/main" id="{5C9947AE-140F-49DE-BBEF-CF9858EF7DA3}"/>
              </a:ext>
            </a:extLst>
          </p:cNvPr>
          <p:cNvCxnSpPr>
            <a:cxnSpLocks/>
          </p:cNvCxnSpPr>
          <p:nvPr/>
        </p:nvCxnSpPr>
        <p:spPr>
          <a:xfrm>
            <a:off x="6070098" y="4075301"/>
            <a:ext cx="0" cy="1358349"/>
          </a:xfrm>
          <a:prstGeom prst="line">
            <a:avLst/>
          </a:prstGeom>
        </p:spPr>
        <p:style>
          <a:lnRef idx="3">
            <a:schemeClr val="accent3"/>
          </a:lnRef>
          <a:fillRef idx="0">
            <a:schemeClr val="accent3"/>
          </a:fillRef>
          <a:effectRef idx="2">
            <a:schemeClr val="accent3"/>
          </a:effectRef>
          <a:fontRef idx="minor">
            <a:schemeClr val="tx1"/>
          </a:fontRef>
        </p:style>
      </p:cxnSp>
      <p:cxnSp>
        <p:nvCxnSpPr>
          <p:cNvPr id="39" name="直線コネクタ 38">
            <a:extLst>
              <a:ext uri="{FF2B5EF4-FFF2-40B4-BE49-F238E27FC236}">
                <a16:creationId xmlns:a16="http://schemas.microsoft.com/office/drawing/2014/main" id="{3A450721-B71A-4BBF-B40D-4F5397AEC002}"/>
              </a:ext>
            </a:extLst>
          </p:cNvPr>
          <p:cNvCxnSpPr>
            <a:cxnSpLocks/>
          </p:cNvCxnSpPr>
          <p:nvPr/>
        </p:nvCxnSpPr>
        <p:spPr>
          <a:xfrm>
            <a:off x="6373574" y="4075301"/>
            <a:ext cx="0" cy="1358349"/>
          </a:xfrm>
          <a:prstGeom prst="line">
            <a:avLst/>
          </a:prstGeom>
        </p:spPr>
        <p:style>
          <a:lnRef idx="3">
            <a:schemeClr val="accent3"/>
          </a:lnRef>
          <a:fillRef idx="0">
            <a:schemeClr val="accent3"/>
          </a:fillRef>
          <a:effectRef idx="2">
            <a:schemeClr val="accent3"/>
          </a:effectRef>
          <a:fontRef idx="minor">
            <a:schemeClr val="tx1"/>
          </a:fontRef>
        </p:style>
      </p:cxnSp>
      <p:cxnSp>
        <p:nvCxnSpPr>
          <p:cNvPr id="40" name="直線コネクタ 39">
            <a:extLst>
              <a:ext uri="{FF2B5EF4-FFF2-40B4-BE49-F238E27FC236}">
                <a16:creationId xmlns:a16="http://schemas.microsoft.com/office/drawing/2014/main" id="{88DF5CE5-93A3-45DD-A680-92DDC4D4BD1F}"/>
              </a:ext>
            </a:extLst>
          </p:cNvPr>
          <p:cNvCxnSpPr>
            <a:cxnSpLocks/>
          </p:cNvCxnSpPr>
          <p:nvPr/>
        </p:nvCxnSpPr>
        <p:spPr>
          <a:xfrm>
            <a:off x="6665122" y="4075300"/>
            <a:ext cx="0" cy="1358350"/>
          </a:xfrm>
          <a:prstGeom prst="line">
            <a:avLst/>
          </a:prstGeom>
        </p:spPr>
        <p:style>
          <a:lnRef idx="3">
            <a:schemeClr val="accent3"/>
          </a:lnRef>
          <a:fillRef idx="0">
            <a:schemeClr val="accent3"/>
          </a:fillRef>
          <a:effectRef idx="2">
            <a:schemeClr val="accent3"/>
          </a:effectRef>
          <a:fontRef idx="minor">
            <a:schemeClr val="tx1"/>
          </a:fontRef>
        </p:style>
      </p:cxnSp>
      <p:cxnSp>
        <p:nvCxnSpPr>
          <p:cNvPr id="41" name="直線コネクタ 40">
            <a:extLst>
              <a:ext uri="{FF2B5EF4-FFF2-40B4-BE49-F238E27FC236}">
                <a16:creationId xmlns:a16="http://schemas.microsoft.com/office/drawing/2014/main" id="{CCC9BF50-09EC-4767-9196-1F1000EFCF3A}"/>
              </a:ext>
            </a:extLst>
          </p:cNvPr>
          <p:cNvCxnSpPr>
            <a:cxnSpLocks/>
          </p:cNvCxnSpPr>
          <p:nvPr/>
        </p:nvCxnSpPr>
        <p:spPr>
          <a:xfrm>
            <a:off x="6952693" y="4075299"/>
            <a:ext cx="0" cy="1358351"/>
          </a:xfrm>
          <a:prstGeom prst="line">
            <a:avLst/>
          </a:prstGeom>
        </p:spPr>
        <p:style>
          <a:lnRef idx="3">
            <a:schemeClr val="accent3"/>
          </a:lnRef>
          <a:fillRef idx="0">
            <a:schemeClr val="accent3"/>
          </a:fillRef>
          <a:effectRef idx="2">
            <a:schemeClr val="accent3"/>
          </a:effectRef>
          <a:fontRef idx="minor">
            <a:schemeClr val="tx1"/>
          </a:fontRef>
        </p:style>
      </p:cxnSp>
      <p:cxnSp>
        <p:nvCxnSpPr>
          <p:cNvPr id="42" name="直線コネクタ 41">
            <a:extLst>
              <a:ext uri="{FF2B5EF4-FFF2-40B4-BE49-F238E27FC236}">
                <a16:creationId xmlns:a16="http://schemas.microsoft.com/office/drawing/2014/main" id="{70647F23-4549-45C9-BBA3-B70A2D5892F8}"/>
              </a:ext>
            </a:extLst>
          </p:cNvPr>
          <p:cNvCxnSpPr>
            <a:cxnSpLocks/>
          </p:cNvCxnSpPr>
          <p:nvPr/>
        </p:nvCxnSpPr>
        <p:spPr>
          <a:xfrm>
            <a:off x="7268095" y="4075299"/>
            <a:ext cx="0" cy="1358351"/>
          </a:xfrm>
          <a:prstGeom prst="line">
            <a:avLst/>
          </a:prstGeom>
        </p:spPr>
        <p:style>
          <a:lnRef idx="3">
            <a:schemeClr val="accent3"/>
          </a:lnRef>
          <a:fillRef idx="0">
            <a:schemeClr val="accent3"/>
          </a:fillRef>
          <a:effectRef idx="2">
            <a:schemeClr val="accent3"/>
          </a:effectRef>
          <a:fontRef idx="minor">
            <a:schemeClr val="tx1"/>
          </a:fontRef>
        </p:style>
      </p:cxnSp>
      <p:cxnSp>
        <p:nvCxnSpPr>
          <p:cNvPr id="43" name="直線コネクタ 42">
            <a:extLst>
              <a:ext uri="{FF2B5EF4-FFF2-40B4-BE49-F238E27FC236}">
                <a16:creationId xmlns:a16="http://schemas.microsoft.com/office/drawing/2014/main" id="{947E8BA4-D894-4AE3-8D07-3D6F8F49C3D8}"/>
              </a:ext>
            </a:extLst>
          </p:cNvPr>
          <p:cNvCxnSpPr>
            <a:cxnSpLocks/>
          </p:cNvCxnSpPr>
          <p:nvPr/>
        </p:nvCxnSpPr>
        <p:spPr>
          <a:xfrm>
            <a:off x="7555667" y="4075297"/>
            <a:ext cx="0" cy="1358353"/>
          </a:xfrm>
          <a:prstGeom prst="line">
            <a:avLst/>
          </a:prstGeom>
        </p:spPr>
        <p:style>
          <a:lnRef idx="3">
            <a:schemeClr val="accent3"/>
          </a:lnRef>
          <a:fillRef idx="0">
            <a:schemeClr val="accent3"/>
          </a:fillRef>
          <a:effectRef idx="2">
            <a:schemeClr val="accent3"/>
          </a:effectRef>
          <a:fontRef idx="minor">
            <a:schemeClr val="tx1"/>
          </a:fontRef>
        </p:style>
      </p:cxnSp>
      <p:cxnSp>
        <p:nvCxnSpPr>
          <p:cNvPr id="44" name="直線コネクタ 43">
            <a:extLst>
              <a:ext uri="{FF2B5EF4-FFF2-40B4-BE49-F238E27FC236}">
                <a16:creationId xmlns:a16="http://schemas.microsoft.com/office/drawing/2014/main" id="{F147ACDD-A661-4984-BACA-C52D256244B0}"/>
              </a:ext>
            </a:extLst>
          </p:cNvPr>
          <p:cNvCxnSpPr>
            <a:cxnSpLocks/>
          </p:cNvCxnSpPr>
          <p:nvPr/>
        </p:nvCxnSpPr>
        <p:spPr>
          <a:xfrm>
            <a:off x="7879020" y="4075297"/>
            <a:ext cx="0" cy="1358353"/>
          </a:xfrm>
          <a:prstGeom prst="line">
            <a:avLst/>
          </a:prstGeom>
        </p:spPr>
        <p:style>
          <a:lnRef idx="3">
            <a:schemeClr val="accent3"/>
          </a:lnRef>
          <a:fillRef idx="0">
            <a:schemeClr val="accent3"/>
          </a:fillRef>
          <a:effectRef idx="2">
            <a:schemeClr val="accent3"/>
          </a:effectRef>
          <a:fontRef idx="minor">
            <a:schemeClr val="tx1"/>
          </a:fontRef>
        </p:style>
      </p:cxnSp>
      <p:cxnSp>
        <p:nvCxnSpPr>
          <p:cNvPr id="45" name="直線コネクタ 44">
            <a:extLst>
              <a:ext uri="{FF2B5EF4-FFF2-40B4-BE49-F238E27FC236}">
                <a16:creationId xmlns:a16="http://schemas.microsoft.com/office/drawing/2014/main" id="{54B5EF68-B5D4-42A7-81AF-9BC7C84CB12B}"/>
              </a:ext>
            </a:extLst>
          </p:cNvPr>
          <p:cNvCxnSpPr>
            <a:cxnSpLocks/>
          </p:cNvCxnSpPr>
          <p:nvPr/>
        </p:nvCxnSpPr>
        <p:spPr>
          <a:xfrm>
            <a:off x="8166594" y="4075297"/>
            <a:ext cx="0" cy="1358353"/>
          </a:xfrm>
          <a:prstGeom prst="line">
            <a:avLst/>
          </a:prstGeom>
        </p:spPr>
        <p:style>
          <a:lnRef idx="3">
            <a:schemeClr val="accent3"/>
          </a:lnRef>
          <a:fillRef idx="0">
            <a:schemeClr val="accent3"/>
          </a:fillRef>
          <a:effectRef idx="2">
            <a:schemeClr val="accent3"/>
          </a:effectRef>
          <a:fontRef idx="minor">
            <a:schemeClr val="tx1"/>
          </a:fontRef>
        </p:style>
      </p:cxnSp>
      <p:cxnSp>
        <p:nvCxnSpPr>
          <p:cNvPr id="46" name="直線コネクタ 45">
            <a:extLst>
              <a:ext uri="{FF2B5EF4-FFF2-40B4-BE49-F238E27FC236}">
                <a16:creationId xmlns:a16="http://schemas.microsoft.com/office/drawing/2014/main" id="{1946425A-D6E6-4D62-89FE-3E39A49A704F}"/>
              </a:ext>
            </a:extLst>
          </p:cNvPr>
          <p:cNvCxnSpPr>
            <a:cxnSpLocks/>
          </p:cNvCxnSpPr>
          <p:nvPr/>
        </p:nvCxnSpPr>
        <p:spPr>
          <a:xfrm>
            <a:off x="8460791" y="4075297"/>
            <a:ext cx="0" cy="1358353"/>
          </a:xfrm>
          <a:prstGeom prst="line">
            <a:avLst/>
          </a:prstGeom>
        </p:spPr>
        <p:style>
          <a:lnRef idx="3">
            <a:schemeClr val="accent3"/>
          </a:lnRef>
          <a:fillRef idx="0">
            <a:schemeClr val="accent3"/>
          </a:fillRef>
          <a:effectRef idx="2">
            <a:schemeClr val="accent3"/>
          </a:effectRef>
          <a:fontRef idx="minor">
            <a:schemeClr val="tx1"/>
          </a:fontRef>
        </p:style>
      </p:cxnSp>
      <p:sp>
        <p:nvSpPr>
          <p:cNvPr id="52" name="テキスト ボックス 51">
            <a:extLst>
              <a:ext uri="{FF2B5EF4-FFF2-40B4-BE49-F238E27FC236}">
                <a16:creationId xmlns:a16="http://schemas.microsoft.com/office/drawing/2014/main" id="{E90E210A-1242-4965-A1EF-5CF0B235E336}"/>
              </a:ext>
            </a:extLst>
          </p:cNvPr>
          <p:cNvSpPr txBox="1"/>
          <p:nvPr/>
        </p:nvSpPr>
        <p:spPr>
          <a:xfrm>
            <a:off x="329010" y="663248"/>
            <a:ext cx="11533977" cy="646331"/>
          </a:xfrm>
          <a:prstGeom prst="rect">
            <a:avLst/>
          </a:prstGeom>
          <a:noFill/>
        </p:spPr>
        <p:txBody>
          <a:bodyPr wrap="square" rtlCol="0">
            <a:spAutoFit/>
          </a:bodyPr>
          <a:lstStyle/>
          <a:p>
            <a:pPr algn="ctr"/>
            <a:r>
              <a:rPr lang="ja-JP" altLang="en-US" sz="3600" b="1" dirty="0">
                <a:latin typeface="+mn-ea"/>
              </a:rPr>
              <a:t>手軽に電気回路を作ることができます。</a:t>
            </a:r>
            <a:endParaRPr kumimoji="1" lang="en-US" altLang="ja-JP" sz="3600" b="1" dirty="0">
              <a:latin typeface="+mn-ea"/>
            </a:endParaRPr>
          </a:p>
        </p:txBody>
      </p:sp>
      <p:sp>
        <p:nvSpPr>
          <p:cNvPr id="2" name="テキスト ボックス 1">
            <a:extLst>
              <a:ext uri="{FF2B5EF4-FFF2-40B4-BE49-F238E27FC236}">
                <a16:creationId xmlns:a16="http://schemas.microsoft.com/office/drawing/2014/main" id="{E5F4FC36-D647-4BCA-A155-D2885963476B}"/>
              </a:ext>
            </a:extLst>
          </p:cNvPr>
          <p:cNvSpPr txBox="1"/>
          <p:nvPr/>
        </p:nvSpPr>
        <p:spPr>
          <a:xfrm>
            <a:off x="4157007" y="6273225"/>
            <a:ext cx="3877985" cy="584775"/>
          </a:xfrm>
          <a:prstGeom prst="rect">
            <a:avLst/>
          </a:prstGeom>
          <a:noFill/>
        </p:spPr>
        <p:txBody>
          <a:bodyPr wrap="none" rtlCol="0">
            <a:spAutoFit/>
          </a:bodyPr>
          <a:lstStyle/>
          <a:p>
            <a:r>
              <a:rPr kumimoji="1" lang="ja-JP" altLang="en-US" sz="3200" b="1" dirty="0">
                <a:latin typeface="+mn-ea"/>
              </a:rPr>
              <a:t>内部電気回路接続図</a:t>
            </a:r>
          </a:p>
        </p:txBody>
      </p:sp>
    </p:spTree>
    <p:extLst>
      <p:ext uri="{BB962C8B-B14F-4D97-AF65-F5344CB8AC3E}">
        <p14:creationId xmlns:p14="http://schemas.microsoft.com/office/powerpoint/2010/main" val="2822415362"/>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80">
                                          <p:stCondLst>
                                            <p:cond delay="0"/>
                                          </p:stCondLst>
                                        </p:cTn>
                                        <p:tgtEl>
                                          <p:spTgt spid="13"/>
                                        </p:tgtEl>
                                      </p:cBhvr>
                                    </p:animEffect>
                                    <p:anim calcmode="lin" valueType="num">
                                      <p:cBhvr>
                                        <p:cTn id="2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9" dur="26">
                                          <p:stCondLst>
                                            <p:cond delay="650"/>
                                          </p:stCondLst>
                                        </p:cTn>
                                        <p:tgtEl>
                                          <p:spTgt spid="13"/>
                                        </p:tgtEl>
                                      </p:cBhvr>
                                      <p:to x="100000" y="60000"/>
                                    </p:animScale>
                                    <p:animScale>
                                      <p:cBhvr>
                                        <p:cTn id="30" dur="166" decel="50000">
                                          <p:stCondLst>
                                            <p:cond delay="676"/>
                                          </p:stCondLst>
                                        </p:cTn>
                                        <p:tgtEl>
                                          <p:spTgt spid="13"/>
                                        </p:tgtEl>
                                      </p:cBhvr>
                                      <p:to x="100000" y="100000"/>
                                    </p:animScale>
                                    <p:animScale>
                                      <p:cBhvr>
                                        <p:cTn id="31" dur="26">
                                          <p:stCondLst>
                                            <p:cond delay="1312"/>
                                          </p:stCondLst>
                                        </p:cTn>
                                        <p:tgtEl>
                                          <p:spTgt spid="13"/>
                                        </p:tgtEl>
                                      </p:cBhvr>
                                      <p:to x="100000" y="80000"/>
                                    </p:animScale>
                                    <p:animScale>
                                      <p:cBhvr>
                                        <p:cTn id="32" dur="166" decel="50000">
                                          <p:stCondLst>
                                            <p:cond delay="1338"/>
                                          </p:stCondLst>
                                        </p:cTn>
                                        <p:tgtEl>
                                          <p:spTgt spid="13"/>
                                        </p:tgtEl>
                                      </p:cBhvr>
                                      <p:to x="100000" y="100000"/>
                                    </p:animScale>
                                    <p:animScale>
                                      <p:cBhvr>
                                        <p:cTn id="33" dur="26">
                                          <p:stCondLst>
                                            <p:cond delay="1642"/>
                                          </p:stCondLst>
                                        </p:cTn>
                                        <p:tgtEl>
                                          <p:spTgt spid="13"/>
                                        </p:tgtEl>
                                      </p:cBhvr>
                                      <p:to x="100000" y="90000"/>
                                    </p:animScale>
                                    <p:animScale>
                                      <p:cBhvr>
                                        <p:cTn id="34" dur="166" decel="50000">
                                          <p:stCondLst>
                                            <p:cond delay="1668"/>
                                          </p:stCondLst>
                                        </p:cTn>
                                        <p:tgtEl>
                                          <p:spTgt spid="13"/>
                                        </p:tgtEl>
                                      </p:cBhvr>
                                      <p:to x="100000" y="100000"/>
                                    </p:animScale>
                                    <p:animScale>
                                      <p:cBhvr>
                                        <p:cTn id="35" dur="26">
                                          <p:stCondLst>
                                            <p:cond delay="1808"/>
                                          </p:stCondLst>
                                        </p:cTn>
                                        <p:tgtEl>
                                          <p:spTgt spid="13"/>
                                        </p:tgtEl>
                                      </p:cBhvr>
                                      <p:to x="100000" y="95000"/>
                                    </p:animScale>
                                    <p:animScale>
                                      <p:cBhvr>
                                        <p:cTn id="36" dur="166" decel="50000">
                                          <p:stCondLst>
                                            <p:cond delay="1834"/>
                                          </p:stCondLst>
                                        </p:cTn>
                                        <p:tgtEl>
                                          <p:spTgt spid="13"/>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down)">
                                      <p:cBhvr>
                                        <p:cTn id="39" dur="580">
                                          <p:stCondLst>
                                            <p:cond delay="0"/>
                                          </p:stCondLst>
                                        </p:cTn>
                                        <p:tgtEl>
                                          <p:spTgt spid="14"/>
                                        </p:tgtEl>
                                      </p:cBhvr>
                                    </p:animEffect>
                                    <p:anim calcmode="lin" valueType="num">
                                      <p:cBhvr>
                                        <p:cTn id="40"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45" dur="26">
                                          <p:stCondLst>
                                            <p:cond delay="650"/>
                                          </p:stCondLst>
                                        </p:cTn>
                                        <p:tgtEl>
                                          <p:spTgt spid="14"/>
                                        </p:tgtEl>
                                      </p:cBhvr>
                                      <p:to x="100000" y="60000"/>
                                    </p:animScale>
                                    <p:animScale>
                                      <p:cBhvr>
                                        <p:cTn id="46" dur="166" decel="50000">
                                          <p:stCondLst>
                                            <p:cond delay="676"/>
                                          </p:stCondLst>
                                        </p:cTn>
                                        <p:tgtEl>
                                          <p:spTgt spid="14"/>
                                        </p:tgtEl>
                                      </p:cBhvr>
                                      <p:to x="100000" y="100000"/>
                                    </p:animScale>
                                    <p:animScale>
                                      <p:cBhvr>
                                        <p:cTn id="47" dur="26">
                                          <p:stCondLst>
                                            <p:cond delay="1312"/>
                                          </p:stCondLst>
                                        </p:cTn>
                                        <p:tgtEl>
                                          <p:spTgt spid="14"/>
                                        </p:tgtEl>
                                      </p:cBhvr>
                                      <p:to x="100000" y="80000"/>
                                    </p:animScale>
                                    <p:animScale>
                                      <p:cBhvr>
                                        <p:cTn id="48" dur="166" decel="50000">
                                          <p:stCondLst>
                                            <p:cond delay="1338"/>
                                          </p:stCondLst>
                                        </p:cTn>
                                        <p:tgtEl>
                                          <p:spTgt spid="14"/>
                                        </p:tgtEl>
                                      </p:cBhvr>
                                      <p:to x="100000" y="100000"/>
                                    </p:animScale>
                                    <p:animScale>
                                      <p:cBhvr>
                                        <p:cTn id="49" dur="26">
                                          <p:stCondLst>
                                            <p:cond delay="1642"/>
                                          </p:stCondLst>
                                        </p:cTn>
                                        <p:tgtEl>
                                          <p:spTgt spid="14"/>
                                        </p:tgtEl>
                                      </p:cBhvr>
                                      <p:to x="100000" y="90000"/>
                                    </p:animScale>
                                    <p:animScale>
                                      <p:cBhvr>
                                        <p:cTn id="50" dur="166" decel="50000">
                                          <p:stCondLst>
                                            <p:cond delay="1668"/>
                                          </p:stCondLst>
                                        </p:cTn>
                                        <p:tgtEl>
                                          <p:spTgt spid="14"/>
                                        </p:tgtEl>
                                      </p:cBhvr>
                                      <p:to x="100000" y="100000"/>
                                    </p:animScale>
                                    <p:animScale>
                                      <p:cBhvr>
                                        <p:cTn id="51" dur="26">
                                          <p:stCondLst>
                                            <p:cond delay="1808"/>
                                          </p:stCondLst>
                                        </p:cTn>
                                        <p:tgtEl>
                                          <p:spTgt spid="14"/>
                                        </p:tgtEl>
                                      </p:cBhvr>
                                      <p:to x="100000" y="95000"/>
                                    </p:animScale>
                                    <p:animScale>
                                      <p:cBhvr>
                                        <p:cTn id="52" dur="166" decel="50000">
                                          <p:stCondLst>
                                            <p:cond delay="1834"/>
                                          </p:stCondLst>
                                        </p:cTn>
                                        <p:tgtEl>
                                          <p:spTgt spid="14"/>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580">
                                          <p:stCondLst>
                                            <p:cond delay="0"/>
                                          </p:stCondLst>
                                        </p:cTn>
                                        <p:tgtEl>
                                          <p:spTgt spid="15"/>
                                        </p:tgtEl>
                                      </p:cBhvr>
                                    </p:animEffect>
                                    <p:anim calcmode="lin" valueType="num">
                                      <p:cBhvr>
                                        <p:cTn id="5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61" dur="26">
                                          <p:stCondLst>
                                            <p:cond delay="650"/>
                                          </p:stCondLst>
                                        </p:cTn>
                                        <p:tgtEl>
                                          <p:spTgt spid="15"/>
                                        </p:tgtEl>
                                      </p:cBhvr>
                                      <p:to x="100000" y="60000"/>
                                    </p:animScale>
                                    <p:animScale>
                                      <p:cBhvr>
                                        <p:cTn id="62" dur="166" decel="50000">
                                          <p:stCondLst>
                                            <p:cond delay="676"/>
                                          </p:stCondLst>
                                        </p:cTn>
                                        <p:tgtEl>
                                          <p:spTgt spid="15"/>
                                        </p:tgtEl>
                                      </p:cBhvr>
                                      <p:to x="100000" y="100000"/>
                                    </p:animScale>
                                    <p:animScale>
                                      <p:cBhvr>
                                        <p:cTn id="63" dur="26">
                                          <p:stCondLst>
                                            <p:cond delay="1312"/>
                                          </p:stCondLst>
                                        </p:cTn>
                                        <p:tgtEl>
                                          <p:spTgt spid="15"/>
                                        </p:tgtEl>
                                      </p:cBhvr>
                                      <p:to x="100000" y="80000"/>
                                    </p:animScale>
                                    <p:animScale>
                                      <p:cBhvr>
                                        <p:cTn id="64" dur="166" decel="50000">
                                          <p:stCondLst>
                                            <p:cond delay="1338"/>
                                          </p:stCondLst>
                                        </p:cTn>
                                        <p:tgtEl>
                                          <p:spTgt spid="15"/>
                                        </p:tgtEl>
                                      </p:cBhvr>
                                      <p:to x="100000" y="100000"/>
                                    </p:animScale>
                                    <p:animScale>
                                      <p:cBhvr>
                                        <p:cTn id="65" dur="26">
                                          <p:stCondLst>
                                            <p:cond delay="1642"/>
                                          </p:stCondLst>
                                        </p:cTn>
                                        <p:tgtEl>
                                          <p:spTgt spid="15"/>
                                        </p:tgtEl>
                                      </p:cBhvr>
                                      <p:to x="100000" y="90000"/>
                                    </p:animScale>
                                    <p:animScale>
                                      <p:cBhvr>
                                        <p:cTn id="66" dur="166" decel="50000">
                                          <p:stCondLst>
                                            <p:cond delay="1668"/>
                                          </p:stCondLst>
                                        </p:cTn>
                                        <p:tgtEl>
                                          <p:spTgt spid="15"/>
                                        </p:tgtEl>
                                      </p:cBhvr>
                                      <p:to x="100000" y="100000"/>
                                    </p:animScale>
                                    <p:animScale>
                                      <p:cBhvr>
                                        <p:cTn id="67" dur="26">
                                          <p:stCondLst>
                                            <p:cond delay="1808"/>
                                          </p:stCondLst>
                                        </p:cTn>
                                        <p:tgtEl>
                                          <p:spTgt spid="15"/>
                                        </p:tgtEl>
                                      </p:cBhvr>
                                      <p:to x="100000" y="95000"/>
                                    </p:animScale>
                                    <p:animScale>
                                      <p:cBhvr>
                                        <p:cTn id="68" dur="166" decel="50000">
                                          <p:stCondLst>
                                            <p:cond delay="1834"/>
                                          </p:stCondLst>
                                        </p:cTn>
                                        <p:tgtEl>
                                          <p:spTgt spid="15"/>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ipe(down)">
                                      <p:cBhvr>
                                        <p:cTn id="71" dur="580">
                                          <p:stCondLst>
                                            <p:cond delay="0"/>
                                          </p:stCondLst>
                                        </p:cTn>
                                        <p:tgtEl>
                                          <p:spTgt spid="16"/>
                                        </p:tgtEl>
                                      </p:cBhvr>
                                    </p:animEffect>
                                    <p:anim calcmode="lin" valueType="num">
                                      <p:cBhvr>
                                        <p:cTn id="72"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77" dur="26">
                                          <p:stCondLst>
                                            <p:cond delay="650"/>
                                          </p:stCondLst>
                                        </p:cTn>
                                        <p:tgtEl>
                                          <p:spTgt spid="16"/>
                                        </p:tgtEl>
                                      </p:cBhvr>
                                      <p:to x="100000" y="60000"/>
                                    </p:animScale>
                                    <p:animScale>
                                      <p:cBhvr>
                                        <p:cTn id="78" dur="166" decel="50000">
                                          <p:stCondLst>
                                            <p:cond delay="676"/>
                                          </p:stCondLst>
                                        </p:cTn>
                                        <p:tgtEl>
                                          <p:spTgt spid="16"/>
                                        </p:tgtEl>
                                      </p:cBhvr>
                                      <p:to x="100000" y="100000"/>
                                    </p:animScale>
                                    <p:animScale>
                                      <p:cBhvr>
                                        <p:cTn id="79" dur="26">
                                          <p:stCondLst>
                                            <p:cond delay="1312"/>
                                          </p:stCondLst>
                                        </p:cTn>
                                        <p:tgtEl>
                                          <p:spTgt spid="16"/>
                                        </p:tgtEl>
                                      </p:cBhvr>
                                      <p:to x="100000" y="80000"/>
                                    </p:animScale>
                                    <p:animScale>
                                      <p:cBhvr>
                                        <p:cTn id="80" dur="166" decel="50000">
                                          <p:stCondLst>
                                            <p:cond delay="1338"/>
                                          </p:stCondLst>
                                        </p:cTn>
                                        <p:tgtEl>
                                          <p:spTgt spid="16"/>
                                        </p:tgtEl>
                                      </p:cBhvr>
                                      <p:to x="100000" y="100000"/>
                                    </p:animScale>
                                    <p:animScale>
                                      <p:cBhvr>
                                        <p:cTn id="81" dur="26">
                                          <p:stCondLst>
                                            <p:cond delay="1642"/>
                                          </p:stCondLst>
                                        </p:cTn>
                                        <p:tgtEl>
                                          <p:spTgt spid="16"/>
                                        </p:tgtEl>
                                      </p:cBhvr>
                                      <p:to x="100000" y="90000"/>
                                    </p:animScale>
                                    <p:animScale>
                                      <p:cBhvr>
                                        <p:cTn id="82" dur="166" decel="50000">
                                          <p:stCondLst>
                                            <p:cond delay="1668"/>
                                          </p:stCondLst>
                                        </p:cTn>
                                        <p:tgtEl>
                                          <p:spTgt spid="16"/>
                                        </p:tgtEl>
                                      </p:cBhvr>
                                      <p:to x="100000" y="100000"/>
                                    </p:animScale>
                                    <p:animScale>
                                      <p:cBhvr>
                                        <p:cTn id="83" dur="26">
                                          <p:stCondLst>
                                            <p:cond delay="1808"/>
                                          </p:stCondLst>
                                        </p:cTn>
                                        <p:tgtEl>
                                          <p:spTgt spid="16"/>
                                        </p:tgtEl>
                                      </p:cBhvr>
                                      <p:to x="100000" y="95000"/>
                                    </p:animScale>
                                    <p:animScale>
                                      <p:cBhvr>
                                        <p:cTn id="84" dur="166" decel="50000">
                                          <p:stCondLst>
                                            <p:cond delay="1834"/>
                                          </p:stCondLst>
                                        </p:cTn>
                                        <p:tgtEl>
                                          <p:spTgt spid="16"/>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wipe(down)">
                                      <p:cBhvr>
                                        <p:cTn id="87" dur="580">
                                          <p:stCondLst>
                                            <p:cond delay="0"/>
                                          </p:stCondLst>
                                        </p:cTn>
                                        <p:tgtEl>
                                          <p:spTgt spid="17"/>
                                        </p:tgtEl>
                                      </p:cBhvr>
                                    </p:animEffect>
                                    <p:anim calcmode="lin" valueType="num">
                                      <p:cBhvr>
                                        <p:cTn id="8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93" dur="26">
                                          <p:stCondLst>
                                            <p:cond delay="650"/>
                                          </p:stCondLst>
                                        </p:cTn>
                                        <p:tgtEl>
                                          <p:spTgt spid="17"/>
                                        </p:tgtEl>
                                      </p:cBhvr>
                                      <p:to x="100000" y="60000"/>
                                    </p:animScale>
                                    <p:animScale>
                                      <p:cBhvr>
                                        <p:cTn id="94" dur="166" decel="50000">
                                          <p:stCondLst>
                                            <p:cond delay="676"/>
                                          </p:stCondLst>
                                        </p:cTn>
                                        <p:tgtEl>
                                          <p:spTgt spid="17"/>
                                        </p:tgtEl>
                                      </p:cBhvr>
                                      <p:to x="100000" y="100000"/>
                                    </p:animScale>
                                    <p:animScale>
                                      <p:cBhvr>
                                        <p:cTn id="95" dur="26">
                                          <p:stCondLst>
                                            <p:cond delay="1312"/>
                                          </p:stCondLst>
                                        </p:cTn>
                                        <p:tgtEl>
                                          <p:spTgt spid="17"/>
                                        </p:tgtEl>
                                      </p:cBhvr>
                                      <p:to x="100000" y="80000"/>
                                    </p:animScale>
                                    <p:animScale>
                                      <p:cBhvr>
                                        <p:cTn id="96" dur="166" decel="50000">
                                          <p:stCondLst>
                                            <p:cond delay="1338"/>
                                          </p:stCondLst>
                                        </p:cTn>
                                        <p:tgtEl>
                                          <p:spTgt spid="17"/>
                                        </p:tgtEl>
                                      </p:cBhvr>
                                      <p:to x="100000" y="100000"/>
                                    </p:animScale>
                                    <p:animScale>
                                      <p:cBhvr>
                                        <p:cTn id="97" dur="26">
                                          <p:stCondLst>
                                            <p:cond delay="1642"/>
                                          </p:stCondLst>
                                        </p:cTn>
                                        <p:tgtEl>
                                          <p:spTgt spid="17"/>
                                        </p:tgtEl>
                                      </p:cBhvr>
                                      <p:to x="100000" y="90000"/>
                                    </p:animScale>
                                    <p:animScale>
                                      <p:cBhvr>
                                        <p:cTn id="98" dur="166" decel="50000">
                                          <p:stCondLst>
                                            <p:cond delay="1668"/>
                                          </p:stCondLst>
                                        </p:cTn>
                                        <p:tgtEl>
                                          <p:spTgt spid="17"/>
                                        </p:tgtEl>
                                      </p:cBhvr>
                                      <p:to x="100000" y="100000"/>
                                    </p:animScale>
                                    <p:animScale>
                                      <p:cBhvr>
                                        <p:cTn id="99" dur="26">
                                          <p:stCondLst>
                                            <p:cond delay="1808"/>
                                          </p:stCondLst>
                                        </p:cTn>
                                        <p:tgtEl>
                                          <p:spTgt spid="17"/>
                                        </p:tgtEl>
                                      </p:cBhvr>
                                      <p:to x="100000" y="95000"/>
                                    </p:animScale>
                                    <p:animScale>
                                      <p:cBhvr>
                                        <p:cTn id="100" dur="166" decel="50000">
                                          <p:stCondLst>
                                            <p:cond delay="1834"/>
                                          </p:stCondLst>
                                        </p:cTn>
                                        <p:tgtEl>
                                          <p:spTgt spid="17"/>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18"/>
                                        </p:tgtEl>
                                        <p:attrNameLst>
                                          <p:attrName>style.visibility</p:attrName>
                                        </p:attrNameLst>
                                      </p:cBhvr>
                                      <p:to>
                                        <p:strVal val="visible"/>
                                      </p:to>
                                    </p:set>
                                    <p:animEffect transition="in" filter="wipe(down)">
                                      <p:cBhvr>
                                        <p:cTn id="103" dur="580">
                                          <p:stCondLst>
                                            <p:cond delay="0"/>
                                          </p:stCondLst>
                                        </p:cTn>
                                        <p:tgtEl>
                                          <p:spTgt spid="18"/>
                                        </p:tgtEl>
                                      </p:cBhvr>
                                    </p:animEffect>
                                    <p:anim calcmode="lin" valueType="num">
                                      <p:cBhvr>
                                        <p:cTn id="104"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09" dur="26">
                                          <p:stCondLst>
                                            <p:cond delay="650"/>
                                          </p:stCondLst>
                                        </p:cTn>
                                        <p:tgtEl>
                                          <p:spTgt spid="18"/>
                                        </p:tgtEl>
                                      </p:cBhvr>
                                      <p:to x="100000" y="60000"/>
                                    </p:animScale>
                                    <p:animScale>
                                      <p:cBhvr>
                                        <p:cTn id="110" dur="166" decel="50000">
                                          <p:stCondLst>
                                            <p:cond delay="676"/>
                                          </p:stCondLst>
                                        </p:cTn>
                                        <p:tgtEl>
                                          <p:spTgt spid="18"/>
                                        </p:tgtEl>
                                      </p:cBhvr>
                                      <p:to x="100000" y="100000"/>
                                    </p:animScale>
                                    <p:animScale>
                                      <p:cBhvr>
                                        <p:cTn id="111" dur="26">
                                          <p:stCondLst>
                                            <p:cond delay="1312"/>
                                          </p:stCondLst>
                                        </p:cTn>
                                        <p:tgtEl>
                                          <p:spTgt spid="18"/>
                                        </p:tgtEl>
                                      </p:cBhvr>
                                      <p:to x="100000" y="80000"/>
                                    </p:animScale>
                                    <p:animScale>
                                      <p:cBhvr>
                                        <p:cTn id="112" dur="166" decel="50000">
                                          <p:stCondLst>
                                            <p:cond delay="1338"/>
                                          </p:stCondLst>
                                        </p:cTn>
                                        <p:tgtEl>
                                          <p:spTgt spid="18"/>
                                        </p:tgtEl>
                                      </p:cBhvr>
                                      <p:to x="100000" y="100000"/>
                                    </p:animScale>
                                    <p:animScale>
                                      <p:cBhvr>
                                        <p:cTn id="113" dur="26">
                                          <p:stCondLst>
                                            <p:cond delay="1642"/>
                                          </p:stCondLst>
                                        </p:cTn>
                                        <p:tgtEl>
                                          <p:spTgt spid="18"/>
                                        </p:tgtEl>
                                      </p:cBhvr>
                                      <p:to x="100000" y="90000"/>
                                    </p:animScale>
                                    <p:animScale>
                                      <p:cBhvr>
                                        <p:cTn id="114" dur="166" decel="50000">
                                          <p:stCondLst>
                                            <p:cond delay="1668"/>
                                          </p:stCondLst>
                                        </p:cTn>
                                        <p:tgtEl>
                                          <p:spTgt spid="18"/>
                                        </p:tgtEl>
                                      </p:cBhvr>
                                      <p:to x="100000" y="100000"/>
                                    </p:animScale>
                                    <p:animScale>
                                      <p:cBhvr>
                                        <p:cTn id="115" dur="26">
                                          <p:stCondLst>
                                            <p:cond delay="1808"/>
                                          </p:stCondLst>
                                        </p:cTn>
                                        <p:tgtEl>
                                          <p:spTgt spid="18"/>
                                        </p:tgtEl>
                                      </p:cBhvr>
                                      <p:to x="100000" y="95000"/>
                                    </p:animScale>
                                    <p:animScale>
                                      <p:cBhvr>
                                        <p:cTn id="116" dur="166" decel="50000">
                                          <p:stCondLst>
                                            <p:cond delay="1834"/>
                                          </p:stCondLst>
                                        </p:cTn>
                                        <p:tgtEl>
                                          <p:spTgt spid="18"/>
                                        </p:tgtEl>
                                      </p:cBhvr>
                                      <p:to x="100000" y="100000"/>
                                    </p:animScale>
                                  </p:childTnLst>
                                </p:cTn>
                              </p:par>
                              <p:par>
                                <p:cTn id="117" presetID="26" presetClass="entr" presetSubtype="0" fill="hold" nodeType="withEffect">
                                  <p:stCondLst>
                                    <p:cond delay="0"/>
                                  </p:stCondLst>
                                  <p:childTnLst>
                                    <p:set>
                                      <p:cBhvr>
                                        <p:cTn id="118" dur="1" fill="hold">
                                          <p:stCondLst>
                                            <p:cond delay="0"/>
                                          </p:stCondLst>
                                        </p:cTn>
                                        <p:tgtEl>
                                          <p:spTgt spid="19"/>
                                        </p:tgtEl>
                                        <p:attrNameLst>
                                          <p:attrName>style.visibility</p:attrName>
                                        </p:attrNameLst>
                                      </p:cBhvr>
                                      <p:to>
                                        <p:strVal val="visible"/>
                                      </p:to>
                                    </p:set>
                                    <p:animEffect transition="in" filter="wipe(down)">
                                      <p:cBhvr>
                                        <p:cTn id="119" dur="580">
                                          <p:stCondLst>
                                            <p:cond delay="0"/>
                                          </p:stCondLst>
                                        </p:cTn>
                                        <p:tgtEl>
                                          <p:spTgt spid="19"/>
                                        </p:tgtEl>
                                      </p:cBhvr>
                                    </p:animEffect>
                                    <p:anim calcmode="lin" valueType="num">
                                      <p:cBhvr>
                                        <p:cTn id="120"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25" dur="26">
                                          <p:stCondLst>
                                            <p:cond delay="650"/>
                                          </p:stCondLst>
                                        </p:cTn>
                                        <p:tgtEl>
                                          <p:spTgt spid="19"/>
                                        </p:tgtEl>
                                      </p:cBhvr>
                                      <p:to x="100000" y="60000"/>
                                    </p:animScale>
                                    <p:animScale>
                                      <p:cBhvr>
                                        <p:cTn id="126" dur="166" decel="50000">
                                          <p:stCondLst>
                                            <p:cond delay="676"/>
                                          </p:stCondLst>
                                        </p:cTn>
                                        <p:tgtEl>
                                          <p:spTgt spid="19"/>
                                        </p:tgtEl>
                                      </p:cBhvr>
                                      <p:to x="100000" y="100000"/>
                                    </p:animScale>
                                    <p:animScale>
                                      <p:cBhvr>
                                        <p:cTn id="127" dur="26">
                                          <p:stCondLst>
                                            <p:cond delay="1312"/>
                                          </p:stCondLst>
                                        </p:cTn>
                                        <p:tgtEl>
                                          <p:spTgt spid="19"/>
                                        </p:tgtEl>
                                      </p:cBhvr>
                                      <p:to x="100000" y="80000"/>
                                    </p:animScale>
                                    <p:animScale>
                                      <p:cBhvr>
                                        <p:cTn id="128" dur="166" decel="50000">
                                          <p:stCondLst>
                                            <p:cond delay="1338"/>
                                          </p:stCondLst>
                                        </p:cTn>
                                        <p:tgtEl>
                                          <p:spTgt spid="19"/>
                                        </p:tgtEl>
                                      </p:cBhvr>
                                      <p:to x="100000" y="100000"/>
                                    </p:animScale>
                                    <p:animScale>
                                      <p:cBhvr>
                                        <p:cTn id="129" dur="26">
                                          <p:stCondLst>
                                            <p:cond delay="1642"/>
                                          </p:stCondLst>
                                        </p:cTn>
                                        <p:tgtEl>
                                          <p:spTgt spid="19"/>
                                        </p:tgtEl>
                                      </p:cBhvr>
                                      <p:to x="100000" y="90000"/>
                                    </p:animScale>
                                    <p:animScale>
                                      <p:cBhvr>
                                        <p:cTn id="130" dur="166" decel="50000">
                                          <p:stCondLst>
                                            <p:cond delay="1668"/>
                                          </p:stCondLst>
                                        </p:cTn>
                                        <p:tgtEl>
                                          <p:spTgt spid="19"/>
                                        </p:tgtEl>
                                      </p:cBhvr>
                                      <p:to x="100000" y="100000"/>
                                    </p:animScale>
                                    <p:animScale>
                                      <p:cBhvr>
                                        <p:cTn id="131" dur="26">
                                          <p:stCondLst>
                                            <p:cond delay="1808"/>
                                          </p:stCondLst>
                                        </p:cTn>
                                        <p:tgtEl>
                                          <p:spTgt spid="19"/>
                                        </p:tgtEl>
                                      </p:cBhvr>
                                      <p:to x="100000" y="95000"/>
                                    </p:animScale>
                                    <p:animScale>
                                      <p:cBhvr>
                                        <p:cTn id="132" dur="166" decel="50000">
                                          <p:stCondLst>
                                            <p:cond delay="1834"/>
                                          </p:stCondLst>
                                        </p:cTn>
                                        <p:tgtEl>
                                          <p:spTgt spid="19"/>
                                        </p:tgtEl>
                                      </p:cBhvr>
                                      <p:to x="100000" y="100000"/>
                                    </p:animScale>
                                  </p:childTnLst>
                                </p:cTn>
                              </p:par>
                              <p:par>
                                <p:cTn id="133" presetID="26" presetClass="entr" presetSubtype="0" fill="hold" nodeType="withEffect">
                                  <p:stCondLst>
                                    <p:cond delay="0"/>
                                  </p:stCondLst>
                                  <p:childTnLst>
                                    <p:set>
                                      <p:cBhvr>
                                        <p:cTn id="134" dur="1" fill="hold">
                                          <p:stCondLst>
                                            <p:cond delay="0"/>
                                          </p:stCondLst>
                                        </p:cTn>
                                        <p:tgtEl>
                                          <p:spTgt spid="20"/>
                                        </p:tgtEl>
                                        <p:attrNameLst>
                                          <p:attrName>style.visibility</p:attrName>
                                        </p:attrNameLst>
                                      </p:cBhvr>
                                      <p:to>
                                        <p:strVal val="visible"/>
                                      </p:to>
                                    </p:set>
                                    <p:animEffect transition="in" filter="wipe(down)">
                                      <p:cBhvr>
                                        <p:cTn id="135" dur="580">
                                          <p:stCondLst>
                                            <p:cond delay="0"/>
                                          </p:stCondLst>
                                        </p:cTn>
                                        <p:tgtEl>
                                          <p:spTgt spid="20"/>
                                        </p:tgtEl>
                                      </p:cBhvr>
                                    </p:animEffect>
                                    <p:anim calcmode="lin" valueType="num">
                                      <p:cBhvr>
                                        <p:cTn id="136"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41" dur="26">
                                          <p:stCondLst>
                                            <p:cond delay="650"/>
                                          </p:stCondLst>
                                        </p:cTn>
                                        <p:tgtEl>
                                          <p:spTgt spid="20"/>
                                        </p:tgtEl>
                                      </p:cBhvr>
                                      <p:to x="100000" y="60000"/>
                                    </p:animScale>
                                    <p:animScale>
                                      <p:cBhvr>
                                        <p:cTn id="142" dur="166" decel="50000">
                                          <p:stCondLst>
                                            <p:cond delay="676"/>
                                          </p:stCondLst>
                                        </p:cTn>
                                        <p:tgtEl>
                                          <p:spTgt spid="20"/>
                                        </p:tgtEl>
                                      </p:cBhvr>
                                      <p:to x="100000" y="100000"/>
                                    </p:animScale>
                                    <p:animScale>
                                      <p:cBhvr>
                                        <p:cTn id="143" dur="26">
                                          <p:stCondLst>
                                            <p:cond delay="1312"/>
                                          </p:stCondLst>
                                        </p:cTn>
                                        <p:tgtEl>
                                          <p:spTgt spid="20"/>
                                        </p:tgtEl>
                                      </p:cBhvr>
                                      <p:to x="100000" y="80000"/>
                                    </p:animScale>
                                    <p:animScale>
                                      <p:cBhvr>
                                        <p:cTn id="144" dur="166" decel="50000">
                                          <p:stCondLst>
                                            <p:cond delay="1338"/>
                                          </p:stCondLst>
                                        </p:cTn>
                                        <p:tgtEl>
                                          <p:spTgt spid="20"/>
                                        </p:tgtEl>
                                      </p:cBhvr>
                                      <p:to x="100000" y="100000"/>
                                    </p:animScale>
                                    <p:animScale>
                                      <p:cBhvr>
                                        <p:cTn id="145" dur="26">
                                          <p:stCondLst>
                                            <p:cond delay="1642"/>
                                          </p:stCondLst>
                                        </p:cTn>
                                        <p:tgtEl>
                                          <p:spTgt spid="20"/>
                                        </p:tgtEl>
                                      </p:cBhvr>
                                      <p:to x="100000" y="90000"/>
                                    </p:animScale>
                                    <p:animScale>
                                      <p:cBhvr>
                                        <p:cTn id="146" dur="166" decel="50000">
                                          <p:stCondLst>
                                            <p:cond delay="1668"/>
                                          </p:stCondLst>
                                        </p:cTn>
                                        <p:tgtEl>
                                          <p:spTgt spid="20"/>
                                        </p:tgtEl>
                                      </p:cBhvr>
                                      <p:to x="100000" y="100000"/>
                                    </p:animScale>
                                    <p:animScale>
                                      <p:cBhvr>
                                        <p:cTn id="147" dur="26">
                                          <p:stCondLst>
                                            <p:cond delay="1808"/>
                                          </p:stCondLst>
                                        </p:cTn>
                                        <p:tgtEl>
                                          <p:spTgt spid="20"/>
                                        </p:tgtEl>
                                      </p:cBhvr>
                                      <p:to x="100000" y="95000"/>
                                    </p:animScale>
                                    <p:animScale>
                                      <p:cBhvr>
                                        <p:cTn id="148" dur="166" decel="50000">
                                          <p:stCondLst>
                                            <p:cond delay="1834"/>
                                          </p:stCondLst>
                                        </p:cTn>
                                        <p:tgtEl>
                                          <p:spTgt spid="20"/>
                                        </p:tgtEl>
                                      </p:cBhvr>
                                      <p:to x="100000" y="100000"/>
                                    </p:animScale>
                                  </p:childTnLst>
                                </p:cTn>
                              </p:par>
                              <p:par>
                                <p:cTn id="149" presetID="26" presetClass="entr" presetSubtype="0" fill="hold" nodeType="withEffect">
                                  <p:stCondLst>
                                    <p:cond delay="0"/>
                                  </p:stCondLst>
                                  <p:childTnLst>
                                    <p:set>
                                      <p:cBhvr>
                                        <p:cTn id="150" dur="1" fill="hold">
                                          <p:stCondLst>
                                            <p:cond delay="0"/>
                                          </p:stCondLst>
                                        </p:cTn>
                                        <p:tgtEl>
                                          <p:spTgt spid="21"/>
                                        </p:tgtEl>
                                        <p:attrNameLst>
                                          <p:attrName>style.visibility</p:attrName>
                                        </p:attrNameLst>
                                      </p:cBhvr>
                                      <p:to>
                                        <p:strVal val="visible"/>
                                      </p:to>
                                    </p:set>
                                    <p:animEffect transition="in" filter="wipe(down)">
                                      <p:cBhvr>
                                        <p:cTn id="151" dur="580">
                                          <p:stCondLst>
                                            <p:cond delay="0"/>
                                          </p:stCondLst>
                                        </p:cTn>
                                        <p:tgtEl>
                                          <p:spTgt spid="21"/>
                                        </p:tgtEl>
                                      </p:cBhvr>
                                    </p:animEffect>
                                    <p:anim calcmode="lin" valueType="num">
                                      <p:cBhvr>
                                        <p:cTn id="152"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57" dur="26">
                                          <p:stCondLst>
                                            <p:cond delay="650"/>
                                          </p:stCondLst>
                                        </p:cTn>
                                        <p:tgtEl>
                                          <p:spTgt spid="21"/>
                                        </p:tgtEl>
                                      </p:cBhvr>
                                      <p:to x="100000" y="60000"/>
                                    </p:animScale>
                                    <p:animScale>
                                      <p:cBhvr>
                                        <p:cTn id="158" dur="166" decel="50000">
                                          <p:stCondLst>
                                            <p:cond delay="676"/>
                                          </p:stCondLst>
                                        </p:cTn>
                                        <p:tgtEl>
                                          <p:spTgt spid="21"/>
                                        </p:tgtEl>
                                      </p:cBhvr>
                                      <p:to x="100000" y="100000"/>
                                    </p:animScale>
                                    <p:animScale>
                                      <p:cBhvr>
                                        <p:cTn id="159" dur="26">
                                          <p:stCondLst>
                                            <p:cond delay="1312"/>
                                          </p:stCondLst>
                                        </p:cTn>
                                        <p:tgtEl>
                                          <p:spTgt spid="21"/>
                                        </p:tgtEl>
                                      </p:cBhvr>
                                      <p:to x="100000" y="80000"/>
                                    </p:animScale>
                                    <p:animScale>
                                      <p:cBhvr>
                                        <p:cTn id="160" dur="166" decel="50000">
                                          <p:stCondLst>
                                            <p:cond delay="1338"/>
                                          </p:stCondLst>
                                        </p:cTn>
                                        <p:tgtEl>
                                          <p:spTgt spid="21"/>
                                        </p:tgtEl>
                                      </p:cBhvr>
                                      <p:to x="100000" y="100000"/>
                                    </p:animScale>
                                    <p:animScale>
                                      <p:cBhvr>
                                        <p:cTn id="161" dur="26">
                                          <p:stCondLst>
                                            <p:cond delay="1642"/>
                                          </p:stCondLst>
                                        </p:cTn>
                                        <p:tgtEl>
                                          <p:spTgt spid="21"/>
                                        </p:tgtEl>
                                      </p:cBhvr>
                                      <p:to x="100000" y="90000"/>
                                    </p:animScale>
                                    <p:animScale>
                                      <p:cBhvr>
                                        <p:cTn id="162" dur="166" decel="50000">
                                          <p:stCondLst>
                                            <p:cond delay="1668"/>
                                          </p:stCondLst>
                                        </p:cTn>
                                        <p:tgtEl>
                                          <p:spTgt spid="21"/>
                                        </p:tgtEl>
                                      </p:cBhvr>
                                      <p:to x="100000" y="100000"/>
                                    </p:animScale>
                                    <p:animScale>
                                      <p:cBhvr>
                                        <p:cTn id="163" dur="26">
                                          <p:stCondLst>
                                            <p:cond delay="1808"/>
                                          </p:stCondLst>
                                        </p:cTn>
                                        <p:tgtEl>
                                          <p:spTgt spid="21"/>
                                        </p:tgtEl>
                                      </p:cBhvr>
                                      <p:to x="100000" y="95000"/>
                                    </p:animScale>
                                    <p:animScale>
                                      <p:cBhvr>
                                        <p:cTn id="164" dur="166" decel="50000">
                                          <p:stCondLst>
                                            <p:cond delay="1834"/>
                                          </p:stCondLst>
                                        </p:cTn>
                                        <p:tgtEl>
                                          <p:spTgt spid="21"/>
                                        </p:tgtEl>
                                      </p:cBhvr>
                                      <p:to x="100000" y="100000"/>
                                    </p:animScale>
                                  </p:childTnLst>
                                </p:cTn>
                              </p:par>
                              <p:par>
                                <p:cTn id="165" presetID="26" presetClass="entr" presetSubtype="0" fill="hold" nodeType="withEffect">
                                  <p:stCondLst>
                                    <p:cond delay="0"/>
                                  </p:stCondLst>
                                  <p:childTnLst>
                                    <p:set>
                                      <p:cBhvr>
                                        <p:cTn id="166" dur="1" fill="hold">
                                          <p:stCondLst>
                                            <p:cond delay="0"/>
                                          </p:stCondLst>
                                        </p:cTn>
                                        <p:tgtEl>
                                          <p:spTgt spid="22"/>
                                        </p:tgtEl>
                                        <p:attrNameLst>
                                          <p:attrName>style.visibility</p:attrName>
                                        </p:attrNameLst>
                                      </p:cBhvr>
                                      <p:to>
                                        <p:strVal val="visible"/>
                                      </p:to>
                                    </p:set>
                                    <p:animEffect transition="in" filter="wipe(down)">
                                      <p:cBhvr>
                                        <p:cTn id="167" dur="580">
                                          <p:stCondLst>
                                            <p:cond delay="0"/>
                                          </p:stCondLst>
                                        </p:cTn>
                                        <p:tgtEl>
                                          <p:spTgt spid="22"/>
                                        </p:tgtEl>
                                      </p:cBhvr>
                                    </p:animEffect>
                                    <p:anim calcmode="lin" valueType="num">
                                      <p:cBhvr>
                                        <p:cTn id="168"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73" dur="26">
                                          <p:stCondLst>
                                            <p:cond delay="650"/>
                                          </p:stCondLst>
                                        </p:cTn>
                                        <p:tgtEl>
                                          <p:spTgt spid="22"/>
                                        </p:tgtEl>
                                      </p:cBhvr>
                                      <p:to x="100000" y="60000"/>
                                    </p:animScale>
                                    <p:animScale>
                                      <p:cBhvr>
                                        <p:cTn id="174" dur="166" decel="50000">
                                          <p:stCondLst>
                                            <p:cond delay="676"/>
                                          </p:stCondLst>
                                        </p:cTn>
                                        <p:tgtEl>
                                          <p:spTgt spid="22"/>
                                        </p:tgtEl>
                                      </p:cBhvr>
                                      <p:to x="100000" y="100000"/>
                                    </p:animScale>
                                    <p:animScale>
                                      <p:cBhvr>
                                        <p:cTn id="175" dur="26">
                                          <p:stCondLst>
                                            <p:cond delay="1312"/>
                                          </p:stCondLst>
                                        </p:cTn>
                                        <p:tgtEl>
                                          <p:spTgt spid="22"/>
                                        </p:tgtEl>
                                      </p:cBhvr>
                                      <p:to x="100000" y="80000"/>
                                    </p:animScale>
                                    <p:animScale>
                                      <p:cBhvr>
                                        <p:cTn id="176" dur="166" decel="50000">
                                          <p:stCondLst>
                                            <p:cond delay="1338"/>
                                          </p:stCondLst>
                                        </p:cTn>
                                        <p:tgtEl>
                                          <p:spTgt spid="22"/>
                                        </p:tgtEl>
                                      </p:cBhvr>
                                      <p:to x="100000" y="100000"/>
                                    </p:animScale>
                                    <p:animScale>
                                      <p:cBhvr>
                                        <p:cTn id="177" dur="26">
                                          <p:stCondLst>
                                            <p:cond delay="1642"/>
                                          </p:stCondLst>
                                        </p:cTn>
                                        <p:tgtEl>
                                          <p:spTgt spid="22"/>
                                        </p:tgtEl>
                                      </p:cBhvr>
                                      <p:to x="100000" y="90000"/>
                                    </p:animScale>
                                    <p:animScale>
                                      <p:cBhvr>
                                        <p:cTn id="178" dur="166" decel="50000">
                                          <p:stCondLst>
                                            <p:cond delay="1668"/>
                                          </p:stCondLst>
                                        </p:cTn>
                                        <p:tgtEl>
                                          <p:spTgt spid="22"/>
                                        </p:tgtEl>
                                      </p:cBhvr>
                                      <p:to x="100000" y="100000"/>
                                    </p:animScale>
                                    <p:animScale>
                                      <p:cBhvr>
                                        <p:cTn id="179" dur="26">
                                          <p:stCondLst>
                                            <p:cond delay="1808"/>
                                          </p:stCondLst>
                                        </p:cTn>
                                        <p:tgtEl>
                                          <p:spTgt spid="22"/>
                                        </p:tgtEl>
                                      </p:cBhvr>
                                      <p:to x="100000" y="95000"/>
                                    </p:animScale>
                                    <p:animScale>
                                      <p:cBhvr>
                                        <p:cTn id="180" dur="166" decel="50000">
                                          <p:stCondLst>
                                            <p:cond delay="1834"/>
                                          </p:stCondLst>
                                        </p:cTn>
                                        <p:tgtEl>
                                          <p:spTgt spid="22"/>
                                        </p:tgtEl>
                                      </p:cBhvr>
                                      <p:to x="100000" y="100000"/>
                                    </p:animScale>
                                  </p:childTnLst>
                                </p:cTn>
                              </p:par>
                              <p:par>
                                <p:cTn id="181" presetID="26" presetClass="entr" presetSubtype="0" fill="hold" nodeType="withEffect">
                                  <p:stCondLst>
                                    <p:cond delay="0"/>
                                  </p:stCondLst>
                                  <p:childTnLst>
                                    <p:set>
                                      <p:cBhvr>
                                        <p:cTn id="182" dur="1" fill="hold">
                                          <p:stCondLst>
                                            <p:cond delay="0"/>
                                          </p:stCondLst>
                                        </p:cTn>
                                        <p:tgtEl>
                                          <p:spTgt spid="23"/>
                                        </p:tgtEl>
                                        <p:attrNameLst>
                                          <p:attrName>style.visibility</p:attrName>
                                        </p:attrNameLst>
                                      </p:cBhvr>
                                      <p:to>
                                        <p:strVal val="visible"/>
                                      </p:to>
                                    </p:set>
                                    <p:animEffect transition="in" filter="wipe(down)">
                                      <p:cBhvr>
                                        <p:cTn id="183" dur="580">
                                          <p:stCondLst>
                                            <p:cond delay="0"/>
                                          </p:stCondLst>
                                        </p:cTn>
                                        <p:tgtEl>
                                          <p:spTgt spid="23"/>
                                        </p:tgtEl>
                                      </p:cBhvr>
                                    </p:animEffect>
                                    <p:anim calcmode="lin" valueType="num">
                                      <p:cBhvr>
                                        <p:cTn id="184"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89" dur="26">
                                          <p:stCondLst>
                                            <p:cond delay="650"/>
                                          </p:stCondLst>
                                        </p:cTn>
                                        <p:tgtEl>
                                          <p:spTgt spid="23"/>
                                        </p:tgtEl>
                                      </p:cBhvr>
                                      <p:to x="100000" y="60000"/>
                                    </p:animScale>
                                    <p:animScale>
                                      <p:cBhvr>
                                        <p:cTn id="190" dur="166" decel="50000">
                                          <p:stCondLst>
                                            <p:cond delay="676"/>
                                          </p:stCondLst>
                                        </p:cTn>
                                        <p:tgtEl>
                                          <p:spTgt spid="23"/>
                                        </p:tgtEl>
                                      </p:cBhvr>
                                      <p:to x="100000" y="100000"/>
                                    </p:animScale>
                                    <p:animScale>
                                      <p:cBhvr>
                                        <p:cTn id="191" dur="26">
                                          <p:stCondLst>
                                            <p:cond delay="1312"/>
                                          </p:stCondLst>
                                        </p:cTn>
                                        <p:tgtEl>
                                          <p:spTgt spid="23"/>
                                        </p:tgtEl>
                                      </p:cBhvr>
                                      <p:to x="100000" y="80000"/>
                                    </p:animScale>
                                    <p:animScale>
                                      <p:cBhvr>
                                        <p:cTn id="192" dur="166" decel="50000">
                                          <p:stCondLst>
                                            <p:cond delay="1338"/>
                                          </p:stCondLst>
                                        </p:cTn>
                                        <p:tgtEl>
                                          <p:spTgt spid="23"/>
                                        </p:tgtEl>
                                      </p:cBhvr>
                                      <p:to x="100000" y="100000"/>
                                    </p:animScale>
                                    <p:animScale>
                                      <p:cBhvr>
                                        <p:cTn id="193" dur="26">
                                          <p:stCondLst>
                                            <p:cond delay="1642"/>
                                          </p:stCondLst>
                                        </p:cTn>
                                        <p:tgtEl>
                                          <p:spTgt spid="23"/>
                                        </p:tgtEl>
                                      </p:cBhvr>
                                      <p:to x="100000" y="90000"/>
                                    </p:animScale>
                                    <p:animScale>
                                      <p:cBhvr>
                                        <p:cTn id="194" dur="166" decel="50000">
                                          <p:stCondLst>
                                            <p:cond delay="1668"/>
                                          </p:stCondLst>
                                        </p:cTn>
                                        <p:tgtEl>
                                          <p:spTgt spid="23"/>
                                        </p:tgtEl>
                                      </p:cBhvr>
                                      <p:to x="100000" y="100000"/>
                                    </p:animScale>
                                    <p:animScale>
                                      <p:cBhvr>
                                        <p:cTn id="195" dur="26">
                                          <p:stCondLst>
                                            <p:cond delay="1808"/>
                                          </p:stCondLst>
                                        </p:cTn>
                                        <p:tgtEl>
                                          <p:spTgt spid="23"/>
                                        </p:tgtEl>
                                      </p:cBhvr>
                                      <p:to x="100000" y="95000"/>
                                    </p:animScale>
                                    <p:animScale>
                                      <p:cBhvr>
                                        <p:cTn id="196" dur="166" decel="50000">
                                          <p:stCondLst>
                                            <p:cond delay="1834"/>
                                          </p:stCondLst>
                                        </p:cTn>
                                        <p:tgtEl>
                                          <p:spTgt spid="23"/>
                                        </p:tgtEl>
                                      </p:cBhvr>
                                      <p:to x="100000" y="100000"/>
                                    </p:animScale>
                                  </p:childTnLst>
                                </p:cTn>
                              </p:par>
                              <p:par>
                                <p:cTn id="197" presetID="26" presetClass="entr" presetSubtype="0" fill="hold" nodeType="withEffect">
                                  <p:stCondLst>
                                    <p:cond delay="0"/>
                                  </p:stCondLst>
                                  <p:childTnLst>
                                    <p:set>
                                      <p:cBhvr>
                                        <p:cTn id="198" dur="1" fill="hold">
                                          <p:stCondLst>
                                            <p:cond delay="0"/>
                                          </p:stCondLst>
                                        </p:cTn>
                                        <p:tgtEl>
                                          <p:spTgt spid="24"/>
                                        </p:tgtEl>
                                        <p:attrNameLst>
                                          <p:attrName>style.visibility</p:attrName>
                                        </p:attrNameLst>
                                      </p:cBhvr>
                                      <p:to>
                                        <p:strVal val="visible"/>
                                      </p:to>
                                    </p:set>
                                    <p:animEffect transition="in" filter="wipe(down)">
                                      <p:cBhvr>
                                        <p:cTn id="199" dur="580">
                                          <p:stCondLst>
                                            <p:cond delay="0"/>
                                          </p:stCondLst>
                                        </p:cTn>
                                        <p:tgtEl>
                                          <p:spTgt spid="24"/>
                                        </p:tgtEl>
                                      </p:cBhvr>
                                    </p:animEffect>
                                    <p:anim calcmode="lin" valueType="num">
                                      <p:cBhvr>
                                        <p:cTn id="200"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01"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02"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03"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204"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205" dur="26">
                                          <p:stCondLst>
                                            <p:cond delay="650"/>
                                          </p:stCondLst>
                                        </p:cTn>
                                        <p:tgtEl>
                                          <p:spTgt spid="24"/>
                                        </p:tgtEl>
                                      </p:cBhvr>
                                      <p:to x="100000" y="60000"/>
                                    </p:animScale>
                                    <p:animScale>
                                      <p:cBhvr>
                                        <p:cTn id="206" dur="166" decel="50000">
                                          <p:stCondLst>
                                            <p:cond delay="676"/>
                                          </p:stCondLst>
                                        </p:cTn>
                                        <p:tgtEl>
                                          <p:spTgt spid="24"/>
                                        </p:tgtEl>
                                      </p:cBhvr>
                                      <p:to x="100000" y="100000"/>
                                    </p:animScale>
                                    <p:animScale>
                                      <p:cBhvr>
                                        <p:cTn id="207" dur="26">
                                          <p:stCondLst>
                                            <p:cond delay="1312"/>
                                          </p:stCondLst>
                                        </p:cTn>
                                        <p:tgtEl>
                                          <p:spTgt spid="24"/>
                                        </p:tgtEl>
                                      </p:cBhvr>
                                      <p:to x="100000" y="80000"/>
                                    </p:animScale>
                                    <p:animScale>
                                      <p:cBhvr>
                                        <p:cTn id="208" dur="166" decel="50000">
                                          <p:stCondLst>
                                            <p:cond delay="1338"/>
                                          </p:stCondLst>
                                        </p:cTn>
                                        <p:tgtEl>
                                          <p:spTgt spid="24"/>
                                        </p:tgtEl>
                                      </p:cBhvr>
                                      <p:to x="100000" y="100000"/>
                                    </p:animScale>
                                    <p:animScale>
                                      <p:cBhvr>
                                        <p:cTn id="209" dur="26">
                                          <p:stCondLst>
                                            <p:cond delay="1642"/>
                                          </p:stCondLst>
                                        </p:cTn>
                                        <p:tgtEl>
                                          <p:spTgt spid="24"/>
                                        </p:tgtEl>
                                      </p:cBhvr>
                                      <p:to x="100000" y="90000"/>
                                    </p:animScale>
                                    <p:animScale>
                                      <p:cBhvr>
                                        <p:cTn id="210" dur="166" decel="50000">
                                          <p:stCondLst>
                                            <p:cond delay="1668"/>
                                          </p:stCondLst>
                                        </p:cTn>
                                        <p:tgtEl>
                                          <p:spTgt spid="24"/>
                                        </p:tgtEl>
                                      </p:cBhvr>
                                      <p:to x="100000" y="100000"/>
                                    </p:animScale>
                                    <p:animScale>
                                      <p:cBhvr>
                                        <p:cTn id="211" dur="26">
                                          <p:stCondLst>
                                            <p:cond delay="1808"/>
                                          </p:stCondLst>
                                        </p:cTn>
                                        <p:tgtEl>
                                          <p:spTgt spid="24"/>
                                        </p:tgtEl>
                                      </p:cBhvr>
                                      <p:to x="100000" y="95000"/>
                                    </p:animScale>
                                    <p:animScale>
                                      <p:cBhvr>
                                        <p:cTn id="212" dur="166" decel="50000">
                                          <p:stCondLst>
                                            <p:cond delay="1834"/>
                                          </p:stCondLst>
                                        </p:cTn>
                                        <p:tgtEl>
                                          <p:spTgt spid="24"/>
                                        </p:tgtEl>
                                      </p:cBhvr>
                                      <p:to x="100000" y="100000"/>
                                    </p:animScale>
                                  </p:childTnLst>
                                </p:cTn>
                              </p:par>
                              <p:par>
                                <p:cTn id="213" presetID="26" presetClass="entr" presetSubtype="0" fill="hold" nodeType="withEffect">
                                  <p:stCondLst>
                                    <p:cond delay="0"/>
                                  </p:stCondLst>
                                  <p:childTnLst>
                                    <p:set>
                                      <p:cBhvr>
                                        <p:cTn id="214" dur="1" fill="hold">
                                          <p:stCondLst>
                                            <p:cond delay="0"/>
                                          </p:stCondLst>
                                        </p:cTn>
                                        <p:tgtEl>
                                          <p:spTgt spid="25"/>
                                        </p:tgtEl>
                                        <p:attrNameLst>
                                          <p:attrName>style.visibility</p:attrName>
                                        </p:attrNameLst>
                                      </p:cBhvr>
                                      <p:to>
                                        <p:strVal val="visible"/>
                                      </p:to>
                                    </p:set>
                                    <p:animEffect transition="in" filter="wipe(down)">
                                      <p:cBhvr>
                                        <p:cTn id="215" dur="580">
                                          <p:stCondLst>
                                            <p:cond delay="0"/>
                                          </p:stCondLst>
                                        </p:cTn>
                                        <p:tgtEl>
                                          <p:spTgt spid="25"/>
                                        </p:tgtEl>
                                      </p:cBhvr>
                                    </p:animEffect>
                                    <p:anim calcmode="lin" valueType="num">
                                      <p:cBhvr>
                                        <p:cTn id="216"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217"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218"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219"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220"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221" dur="26">
                                          <p:stCondLst>
                                            <p:cond delay="650"/>
                                          </p:stCondLst>
                                        </p:cTn>
                                        <p:tgtEl>
                                          <p:spTgt spid="25"/>
                                        </p:tgtEl>
                                      </p:cBhvr>
                                      <p:to x="100000" y="60000"/>
                                    </p:animScale>
                                    <p:animScale>
                                      <p:cBhvr>
                                        <p:cTn id="222" dur="166" decel="50000">
                                          <p:stCondLst>
                                            <p:cond delay="676"/>
                                          </p:stCondLst>
                                        </p:cTn>
                                        <p:tgtEl>
                                          <p:spTgt spid="25"/>
                                        </p:tgtEl>
                                      </p:cBhvr>
                                      <p:to x="100000" y="100000"/>
                                    </p:animScale>
                                    <p:animScale>
                                      <p:cBhvr>
                                        <p:cTn id="223" dur="26">
                                          <p:stCondLst>
                                            <p:cond delay="1312"/>
                                          </p:stCondLst>
                                        </p:cTn>
                                        <p:tgtEl>
                                          <p:spTgt spid="25"/>
                                        </p:tgtEl>
                                      </p:cBhvr>
                                      <p:to x="100000" y="80000"/>
                                    </p:animScale>
                                    <p:animScale>
                                      <p:cBhvr>
                                        <p:cTn id="224" dur="166" decel="50000">
                                          <p:stCondLst>
                                            <p:cond delay="1338"/>
                                          </p:stCondLst>
                                        </p:cTn>
                                        <p:tgtEl>
                                          <p:spTgt spid="25"/>
                                        </p:tgtEl>
                                      </p:cBhvr>
                                      <p:to x="100000" y="100000"/>
                                    </p:animScale>
                                    <p:animScale>
                                      <p:cBhvr>
                                        <p:cTn id="225" dur="26">
                                          <p:stCondLst>
                                            <p:cond delay="1642"/>
                                          </p:stCondLst>
                                        </p:cTn>
                                        <p:tgtEl>
                                          <p:spTgt spid="25"/>
                                        </p:tgtEl>
                                      </p:cBhvr>
                                      <p:to x="100000" y="90000"/>
                                    </p:animScale>
                                    <p:animScale>
                                      <p:cBhvr>
                                        <p:cTn id="226" dur="166" decel="50000">
                                          <p:stCondLst>
                                            <p:cond delay="1668"/>
                                          </p:stCondLst>
                                        </p:cTn>
                                        <p:tgtEl>
                                          <p:spTgt spid="25"/>
                                        </p:tgtEl>
                                      </p:cBhvr>
                                      <p:to x="100000" y="100000"/>
                                    </p:animScale>
                                    <p:animScale>
                                      <p:cBhvr>
                                        <p:cTn id="227" dur="26">
                                          <p:stCondLst>
                                            <p:cond delay="1808"/>
                                          </p:stCondLst>
                                        </p:cTn>
                                        <p:tgtEl>
                                          <p:spTgt spid="25"/>
                                        </p:tgtEl>
                                      </p:cBhvr>
                                      <p:to x="100000" y="95000"/>
                                    </p:animScale>
                                    <p:animScale>
                                      <p:cBhvr>
                                        <p:cTn id="228" dur="166" decel="50000">
                                          <p:stCondLst>
                                            <p:cond delay="1834"/>
                                          </p:stCondLst>
                                        </p:cTn>
                                        <p:tgtEl>
                                          <p:spTgt spid="25"/>
                                        </p:tgtEl>
                                      </p:cBhvr>
                                      <p:to x="100000" y="100000"/>
                                    </p:animScale>
                                  </p:childTnLst>
                                </p:cTn>
                              </p:par>
                              <p:par>
                                <p:cTn id="229" presetID="26" presetClass="entr" presetSubtype="0" fill="hold" nodeType="withEffect">
                                  <p:stCondLst>
                                    <p:cond delay="0"/>
                                  </p:stCondLst>
                                  <p:childTnLst>
                                    <p:set>
                                      <p:cBhvr>
                                        <p:cTn id="230" dur="1" fill="hold">
                                          <p:stCondLst>
                                            <p:cond delay="0"/>
                                          </p:stCondLst>
                                        </p:cTn>
                                        <p:tgtEl>
                                          <p:spTgt spid="26"/>
                                        </p:tgtEl>
                                        <p:attrNameLst>
                                          <p:attrName>style.visibility</p:attrName>
                                        </p:attrNameLst>
                                      </p:cBhvr>
                                      <p:to>
                                        <p:strVal val="visible"/>
                                      </p:to>
                                    </p:set>
                                    <p:animEffect transition="in" filter="wipe(down)">
                                      <p:cBhvr>
                                        <p:cTn id="231" dur="580">
                                          <p:stCondLst>
                                            <p:cond delay="0"/>
                                          </p:stCondLst>
                                        </p:cTn>
                                        <p:tgtEl>
                                          <p:spTgt spid="26"/>
                                        </p:tgtEl>
                                      </p:cBhvr>
                                    </p:animEffect>
                                    <p:anim calcmode="lin" valueType="num">
                                      <p:cBhvr>
                                        <p:cTn id="232"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33"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34"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35"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236"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237" dur="26">
                                          <p:stCondLst>
                                            <p:cond delay="650"/>
                                          </p:stCondLst>
                                        </p:cTn>
                                        <p:tgtEl>
                                          <p:spTgt spid="26"/>
                                        </p:tgtEl>
                                      </p:cBhvr>
                                      <p:to x="100000" y="60000"/>
                                    </p:animScale>
                                    <p:animScale>
                                      <p:cBhvr>
                                        <p:cTn id="238" dur="166" decel="50000">
                                          <p:stCondLst>
                                            <p:cond delay="676"/>
                                          </p:stCondLst>
                                        </p:cTn>
                                        <p:tgtEl>
                                          <p:spTgt spid="26"/>
                                        </p:tgtEl>
                                      </p:cBhvr>
                                      <p:to x="100000" y="100000"/>
                                    </p:animScale>
                                    <p:animScale>
                                      <p:cBhvr>
                                        <p:cTn id="239" dur="26">
                                          <p:stCondLst>
                                            <p:cond delay="1312"/>
                                          </p:stCondLst>
                                        </p:cTn>
                                        <p:tgtEl>
                                          <p:spTgt spid="26"/>
                                        </p:tgtEl>
                                      </p:cBhvr>
                                      <p:to x="100000" y="80000"/>
                                    </p:animScale>
                                    <p:animScale>
                                      <p:cBhvr>
                                        <p:cTn id="240" dur="166" decel="50000">
                                          <p:stCondLst>
                                            <p:cond delay="1338"/>
                                          </p:stCondLst>
                                        </p:cTn>
                                        <p:tgtEl>
                                          <p:spTgt spid="26"/>
                                        </p:tgtEl>
                                      </p:cBhvr>
                                      <p:to x="100000" y="100000"/>
                                    </p:animScale>
                                    <p:animScale>
                                      <p:cBhvr>
                                        <p:cTn id="241" dur="26">
                                          <p:stCondLst>
                                            <p:cond delay="1642"/>
                                          </p:stCondLst>
                                        </p:cTn>
                                        <p:tgtEl>
                                          <p:spTgt spid="26"/>
                                        </p:tgtEl>
                                      </p:cBhvr>
                                      <p:to x="100000" y="90000"/>
                                    </p:animScale>
                                    <p:animScale>
                                      <p:cBhvr>
                                        <p:cTn id="242" dur="166" decel="50000">
                                          <p:stCondLst>
                                            <p:cond delay="1668"/>
                                          </p:stCondLst>
                                        </p:cTn>
                                        <p:tgtEl>
                                          <p:spTgt spid="26"/>
                                        </p:tgtEl>
                                      </p:cBhvr>
                                      <p:to x="100000" y="100000"/>
                                    </p:animScale>
                                    <p:animScale>
                                      <p:cBhvr>
                                        <p:cTn id="243" dur="26">
                                          <p:stCondLst>
                                            <p:cond delay="1808"/>
                                          </p:stCondLst>
                                        </p:cTn>
                                        <p:tgtEl>
                                          <p:spTgt spid="26"/>
                                        </p:tgtEl>
                                      </p:cBhvr>
                                      <p:to x="100000" y="95000"/>
                                    </p:animScale>
                                    <p:animScale>
                                      <p:cBhvr>
                                        <p:cTn id="244" dur="166" decel="50000">
                                          <p:stCondLst>
                                            <p:cond delay="1834"/>
                                          </p:stCondLst>
                                        </p:cTn>
                                        <p:tgtEl>
                                          <p:spTgt spid="26"/>
                                        </p:tgtEl>
                                      </p:cBhvr>
                                      <p:to x="100000" y="100000"/>
                                    </p:animScale>
                                  </p:childTnLst>
                                </p:cTn>
                              </p:par>
                              <p:par>
                                <p:cTn id="245" presetID="26" presetClass="entr" presetSubtype="0" fill="hold" nodeType="withEffect">
                                  <p:stCondLst>
                                    <p:cond delay="0"/>
                                  </p:stCondLst>
                                  <p:childTnLst>
                                    <p:set>
                                      <p:cBhvr>
                                        <p:cTn id="246" dur="1" fill="hold">
                                          <p:stCondLst>
                                            <p:cond delay="0"/>
                                          </p:stCondLst>
                                        </p:cTn>
                                        <p:tgtEl>
                                          <p:spTgt spid="27"/>
                                        </p:tgtEl>
                                        <p:attrNameLst>
                                          <p:attrName>style.visibility</p:attrName>
                                        </p:attrNameLst>
                                      </p:cBhvr>
                                      <p:to>
                                        <p:strVal val="visible"/>
                                      </p:to>
                                    </p:set>
                                    <p:animEffect transition="in" filter="wipe(down)">
                                      <p:cBhvr>
                                        <p:cTn id="247" dur="580">
                                          <p:stCondLst>
                                            <p:cond delay="0"/>
                                          </p:stCondLst>
                                        </p:cTn>
                                        <p:tgtEl>
                                          <p:spTgt spid="27"/>
                                        </p:tgtEl>
                                      </p:cBhvr>
                                    </p:animEffect>
                                    <p:anim calcmode="lin" valueType="num">
                                      <p:cBhvr>
                                        <p:cTn id="248"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249"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250"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251"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252"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253" dur="26">
                                          <p:stCondLst>
                                            <p:cond delay="650"/>
                                          </p:stCondLst>
                                        </p:cTn>
                                        <p:tgtEl>
                                          <p:spTgt spid="27"/>
                                        </p:tgtEl>
                                      </p:cBhvr>
                                      <p:to x="100000" y="60000"/>
                                    </p:animScale>
                                    <p:animScale>
                                      <p:cBhvr>
                                        <p:cTn id="254" dur="166" decel="50000">
                                          <p:stCondLst>
                                            <p:cond delay="676"/>
                                          </p:stCondLst>
                                        </p:cTn>
                                        <p:tgtEl>
                                          <p:spTgt spid="27"/>
                                        </p:tgtEl>
                                      </p:cBhvr>
                                      <p:to x="100000" y="100000"/>
                                    </p:animScale>
                                    <p:animScale>
                                      <p:cBhvr>
                                        <p:cTn id="255" dur="26">
                                          <p:stCondLst>
                                            <p:cond delay="1312"/>
                                          </p:stCondLst>
                                        </p:cTn>
                                        <p:tgtEl>
                                          <p:spTgt spid="27"/>
                                        </p:tgtEl>
                                      </p:cBhvr>
                                      <p:to x="100000" y="80000"/>
                                    </p:animScale>
                                    <p:animScale>
                                      <p:cBhvr>
                                        <p:cTn id="256" dur="166" decel="50000">
                                          <p:stCondLst>
                                            <p:cond delay="1338"/>
                                          </p:stCondLst>
                                        </p:cTn>
                                        <p:tgtEl>
                                          <p:spTgt spid="27"/>
                                        </p:tgtEl>
                                      </p:cBhvr>
                                      <p:to x="100000" y="100000"/>
                                    </p:animScale>
                                    <p:animScale>
                                      <p:cBhvr>
                                        <p:cTn id="257" dur="26">
                                          <p:stCondLst>
                                            <p:cond delay="1642"/>
                                          </p:stCondLst>
                                        </p:cTn>
                                        <p:tgtEl>
                                          <p:spTgt spid="27"/>
                                        </p:tgtEl>
                                      </p:cBhvr>
                                      <p:to x="100000" y="90000"/>
                                    </p:animScale>
                                    <p:animScale>
                                      <p:cBhvr>
                                        <p:cTn id="258" dur="166" decel="50000">
                                          <p:stCondLst>
                                            <p:cond delay="1668"/>
                                          </p:stCondLst>
                                        </p:cTn>
                                        <p:tgtEl>
                                          <p:spTgt spid="27"/>
                                        </p:tgtEl>
                                      </p:cBhvr>
                                      <p:to x="100000" y="100000"/>
                                    </p:animScale>
                                    <p:animScale>
                                      <p:cBhvr>
                                        <p:cTn id="259" dur="26">
                                          <p:stCondLst>
                                            <p:cond delay="1808"/>
                                          </p:stCondLst>
                                        </p:cTn>
                                        <p:tgtEl>
                                          <p:spTgt spid="27"/>
                                        </p:tgtEl>
                                      </p:cBhvr>
                                      <p:to x="100000" y="95000"/>
                                    </p:animScale>
                                    <p:animScale>
                                      <p:cBhvr>
                                        <p:cTn id="260" dur="166" decel="50000">
                                          <p:stCondLst>
                                            <p:cond delay="1834"/>
                                          </p:stCondLst>
                                        </p:cTn>
                                        <p:tgtEl>
                                          <p:spTgt spid="27"/>
                                        </p:tgtEl>
                                      </p:cBhvr>
                                      <p:to x="100000" y="100000"/>
                                    </p:animScale>
                                  </p:childTnLst>
                                </p:cTn>
                              </p:par>
                              <p:par>
                                <p:cTn id="261" presetID="26" presetClass="entr" presetSubtype="0" fill="hold" nodeType="withEffect">
                                  <p:stCondLst>
                                    <p:cond delay="0"/>
                                  </p:stCondLst>
                                  <p:childTnLst>
                                    <p:set>
                                      <p:cBhvr>
                                        <p:cTn id="262" dur="1" fill="hold">
                                          <p:stCondLst>
                                            <p:cond delay="0"/>
                                          </p:stCondLst>
                                        </p:cTn>
                                        <p:tgtEl>
                                          <p:spTgt spid="28"/>
                                        </p:tgtEl>
                                        <p:attrNameLst>
                                          <p:attrName>style.visibility</p:attrName>
                                        </p:attrNameLst>
                                      </p:cBhvr>
                                      <p:to>
                                        <p:strVal val="visible"/>
                                      </p:to>
                                    </p:set>
                                    <p:animEffect transition="in" filter="wipe(down)">
                                      <p:cBhvr>
                                        <p:cTn id="263" dur="580">
                                          <p:stCondLst>
                                            <p:cond delay="0"/>
                                          </p:stCondLst>
                                        </p:cTn>
                                        <p:tgtEl>
                                          <p:spTgt spid="28"/>
                                        </p:tgtEl>
                                      </p:cBhvr>
                                    </p:animEffect>
                                    <p:anim calcmode="lin" valueType="num">
                                      <p:cBhvr>
                                        <p:cTn id="264"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265"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266"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267"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268"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269" dur="26">
                                          <p:stCondLst>
                                            <p:cond delay="650"/>
                                          </p:stCondLst>
                                        </p:cTn>
                                        <p:tgtEl>
                                          <p:spTgt spid="28"/>
                                        </p:tgtEl>
                                      </p:cBhvr>
                                      <p:to x="100000" y="60000"/>
                                    </p:animScale>
                                    <p:animScale>
                                      <p:cBhvr>
                                        <p:cTn id="270" dur="166" decel="50000">
                                          <p:stCondLst>
                                            <p:cond delay="676"/>
                                          </p:stCondLst>
                                        </p:cTn>
                                        <p:tgtEl>
                                          <p:spTgt spid="28"/>
                                        </p:tgtEl>
                                      </p:cBhvr>
                                      <p:to x="100000" y="100000"/>
                                    </p:animScale>
                                    <p:animScale>
                                      <p:cBhvr>
                                        <p:cTn id="271" dur="26">
                                          <p:stCondLst>
                                            <p:cond delay="1312"/>
                                          </p:stCondLst>
                                        </p:cTn>
                                        <p:tgtEl>
                                          <p:spTgt spid="28"/>
                                        </p:tgtEl>
                                      </p:cBhvr>
                                      <p:to x="100000" y="80000"/>
                                    </p:animScale>
                                    <p:animScale>
                                      <p:cBhvr>
                                        <p:cTn id="272" dur="166" decel="50000">
                                          <p:stCondLst>
                                            <p:cond delay="1338"/>
                                          </p:stCondLst>
                                        </p:cTn>
                                        <p:tgtEl>
                                          <p:spTgt spid="28"/>
                                        </p:tgtEl>
                                      </p:cBhvr>
                                      <p:to x="100000" y="100000"/>
                                    </p:animScale>
                                    <p:animScale>
                                      <p:cBhvr>
                                        <p:cTn id="273" dur="26">
                                          <p:stCondLst>
                                            <p:cond delay="1642"/>
                                          </p:stCondLst>
                                        </p:cTn>
                                        <p:tgtEl>
                                          <p:spTgt spid="28"/>
                                        </p:tgtEl>
                                      </p:cBhvr>
                                      <p:to x="100000" y="90000"/>
                                    </p:animScale>
                                    <p:animScale>
                                      <p:cBhvr>
                                        <p:cTn id="274" dur="166" decel="50000">
                                          <p:stCondLst>
                                            <p:cond delay="1668"/>
                                          </p:stCondLst>
                                        </p:cTn>
                                        <p:tgtEl>
                                          <p:spTgt spid="28"/>
                                        </p:tgtEl>
                                      </p:cBhvr>
                                      <p:to x="100000" y="100000"/>
                                    </p:animScale>
                                    <p:animScale>
                                      <p:cBhvr>
                                        <p:cTn id="275" dur="26">
                                          <p:stCondLst>
                                            <p:cond delay="1808"/>
                                          </p:stCondLst>
                                        </p:cTn>
                                        <p:tgtEl>
                                          <p:spTgt spid="28"/>
                                        </p:tgtEl>
                                      </p:cBhvr>
                                      <p:to x="100000" y="95000"/>
                                    </p:animScale>
                                    <p:animScale>
                                      <p:cBhvr>
                                        <p:cTn id="276" dur="166" decel="50000">
                                          <p:stCondLst>
                                            <p:cond delay="1834"/>
                                          </p:stCondLst>
                                        </p:cTn>
                                        <p:tgtEl>
                                          <p:spTgt spid="28"/>
                                        </p:tgtEl>
                                      </p:cBhvr>
                                      <p:to x="100000" y="100000"/>
                                    </p:animScale>
                                  </p:childTnLst>
                                </p:cTn>
                              </p:par>
                              <p:par>
                                <p:cTn id="277" presetID="26" presetClass="entr" presetSubtype="0" fill="hold" nodeType="withEffect">
                                  <p:stCondLst>
                                    <p:cond delay="0"/>
                                  </p:stCondLst>
                                  <p:childTnLst>
                                    <p:set>
                                      <p:cBhvr>
                                        <p:cTn id="278" dur="1" fill="hold">
                                          <p:stCondLst>
                                            <p:cond delay="0"/>
                                          </p:stCondLst>
                                        </p:cTn>
                                        <p:tgtEl>
                                          <p:spTgt spid="30"/>
                                        </p:tgtEl>
                                        <p:attrNameLst>
                                          <p:attrName>style.visibility</p:attrName>
                                        </p:attrNameLst>
                                      </p:cBhvr>
                                      <p:to>
                                        <p:strVal val="visible"/>
                                      </p:to>
                                    </p:set>
                                    <p:animEffect transition="in" filter="wipe(down)">
                                      <p:cBhvr>
                                        <p:cTn id="279" dur="580">
                                          <p:stCondLst>
                                            <p:cond delay="0"/>
                                          </p:stCondLst>
                                        </p:cTn>
                                        <p:tgtEl>
                                          <p:spTgt spid="30"/>
                                        </p:tgtEl>
                                      </p:cBhvr>
                                    </p:animEffect>
                                    <p:anim calcmode="lin" valueType="num">
                                      <p:cBhvr>
                                        <p:cTn id="280"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281"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282"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283"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284"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285" dur="26">
                                          <p:stCondLst>
                                            <p:cond delay="650"/>
                                          </p:stCondLst>
                                        </p:cTn>
                                        <p:tgtEl>
                                          <p:spTgt spid="30"/>
                                        </p:tgtEl>
                                      </p:cBhvr>
                                      <p:to x="100000" y="60000"/>
                                    </p:animScale>
                                    <p:animScale>
                                      <p:cBhvr>
                                        <p:cTn id="286" dur="166" decel="50000">
                                          <p:stCondLst>
                                            <p:cond delay="676"/>
                                          </p:stCondLst>
                                        </p:cTn>
                                        <p:tgtEl>
                                          <p:spTgt spid="30"/>
                                        </p:tgtEl>
                                      </p:cBhvr>
                                      <p:to x="100000" y="100000"/>
                                    </p:animScale>
                                    <p:animScale>
                                      <p:cBhvr>
                                        <p:cTn id="287" dur="26">
                                          <p:stCondLst>
                                            <p:cond delay="1312"/>
                                          </p:stCondLst>
                                        </p:cTn>
                                        <p:tgtEl>
                                          <p:spTgt spid="30"/>
                                        </p:tgtEl>
                                      </p:cBhvr>
                                      <p:to x="100000" y="80000"/>
                                    </p:animScale>
                                    <p:animScale>
                                      <p:cBhvr>
                                        <p:cTn id="288" dur="166" decel="50000">
                                          <p:stCondLst>
                                            <p:cond delay="1338"/>
                                          </p:stCondLst>
                                        </p:cTn>
                                        <p:tgtEl>
                                          <p:spTgt spid="30"/>
                                        </p:tgtEl>
                                      </p:cBhvr>
                                      <p:to x="100000" y="100000"/>
                                    </p:animScale>
                                    <p:animScale>
                                      <p:cBhvr>
                                        <p:cTn id="289" dur="26">
                                          <p:stCondLst>
                                            <p:cond delay="1642"/>
                                          </p:stCondLst>
                                        </p:cTn>
                                        <p:tgtEl>
                                          <p:spTgt spid="30"/>
                                        </p:tgtEl>
                                      </p:cBhvr>
                                      <p:to x="100000" y="90000"/>
                                    </p:animScale>
                                    <p:animScale>
                                      <p:cBhvr>
                                        <p:cTn id="290" dur="166" decel="50000">
                                          <p:stCondLst>
                                            <p:cond delay="1668"/>
                                          </p:stCondLst>
                                        </p:cTn>
                                        <p:tgtEl>
                                          <p:spTgt spid="30"/>
                                        </p:tgtEl>
                                      </p:cBhvr>
                                      <p:to x="100000" y="100000"/>
                                    </p:animScale>
                                    <p:animScale>
                                      <p:cBhvr>
                                        <p:cTn id="291" dur="26">
                                          <p:stCondLst>
                                            <p:cond delay="1808"/>
                                          </p:stCondLst>
                                        </p:cTn>
                                        <p:tgtEl>
                                          <p:spTgt spid="30"/>
                                        </p:tgtEl>
                                      </p:cBhvr>
                                      <p:to x="100000" y="95000"/>
                                    </p:animScale>
                                    <p:animScale>
                                      <p:cBhvr>
                                        <p:cTn id="292" dur="166" decel="50000">
                                          <p:stCondLst>
                                            <p:cond delay="1834"/>
                                          </p:stCondLst>
                                        </p:cTn>
                                        <p:tgtEl>
                                          <p:spTgt spid="30"/>
                                        </p:tgtEl>
                                      </p:cBhvr>
                                      <p:to x="100000" y="100000"/>
                                    </p:animScale>
                                  </p:childTnLst>
                                </p:cTn>
                              </p:par>
                              <p:par>
                                <p:cTn id="293" presetID="26" presetClass="entr" presetSubtype="0" fill="hold" nodeType="withEffect">
                                  <p:stCondLst>
                                    <p:cond delay="0"/>
                                  </p:stCondLst>
                                  <p:childTnLst>
                                    <p:set>
                                      <p:cBhvr>
                                        <p:cTn id="294" dur="1" fill="hold">
                                          <p:stCondLst>
                                            <p:cond delay="0"/>
                                          </p:stCondLst>
                                        </p:cTn>
                                        <p:tgtEl>
                                          <p:spTgt spid="31"/>
                                        </p:tgtEl>
                                        <p:attrNameLst>
                                          <p:attrName>style.visibility</p:attrName>
                                        </p:attrNameLst>
                                      </p:cBhvr>
                                      <p:to>
                                        <p:strVal val="visible"/>
                                      </p:to>
                                    </p:set>
                                    <p:animEffect transition="in" filter="wipe(down)">
                                      <p:cBhvr>
                                        <p:cTn id="295" dur="580">
                                          <p:stCondLst>
                                            <p:cond delay="0"/>
                                          </p:stCondLst>
                                        </p:cTn>
                                        <p:tgtEl>
                                          <p:spTgt spid="31"/>
                                        </p:tgtEl>
                                      </p:cBhvr>
                                    </p:animEffect>
                                    <p:anim calcmode="lin" valueType="num">
                                      <p:cBhvr>
                                        <p:cTn id="296"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297"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298"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299"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300"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301" dur="26">
                                          <p:stCondLst>
                                            <p:cond delay="650"/>
                                          </p:stCondLst>
                                        </p:cTn>
                                        <p:tgtEl>
                                          <p:spTgt spid="31"/>
                                        </p:tgtEl>
                                      </p:cBhvr>
                                      <p:to x="100000" y="60000"/>
                                    </p:animScale>
                                    <p:animScale>
                                      <p:cBhvr>
                                        <p:cTn id="302" dur="166" decel="50000">
                                          <p:stCondLst>
                                            <p:cond delay="676"/>
                                          </p:stCondLst>
                                        </p:cTn>
                                        <p:tgtEl>
                                          <p:spTgt spid="31"/>
                                        </p:tgtEl>
                                      </p:cBhvr>
                                      <p:to x="100000" y="100000"/>
                                    </p:animScale>
                                    <p:animScale>
                                      <p:cBhvr>
                                        <p:cTn id="303" dur="26">
                                          <p:stCondLst>
                                            <p:cond delay="1312"/>
                                          </p:stCondLst>
                                        </p:cTn>
                                        <p:tgtEl>
                                          <p:spTgt spid="31"/>
                                        </p:tgtEl>
                                      </p:cBhvr>
                                      <p:to x="100000" y="80000"/>
                                    </p:animScale>
                                    <p:animScale>
                                      <p:cBhvr>
                                        <p:cTn id="304" dur="166" decel="50000">
                                          <p:stCondLst>
                                            <p:cond delay="1338"/>
                                          </p:stCondLst>
                                        </p:cTn>
                                        <p:tgtEl>
                                          <p:spTgt spid="31"/>
                                        </p:tgtEl>
                                      </p:cBhvr>
                                      <p:to x="100000" y="100000"/>
                                    </p:animScale>
                                    <p:animScale>
                                      <p:cBhvr>
                                        <p:cTn id="305" dur="26">
                                          <p:stCondLst>
                                            <p:cond delay="1642"/>
                                          </p:stCondLst>
                                        </p:cTn>
                                        <p:tgtEl>
                                          <p:spTgt spid="31"/>
                                        </p:tgtEl>
                                      </p:cBhvr>
                                      <p:to x="100000" y="90000"/>
                                    </p:animScale>
                                    <p:animScale>
                                      <p:cBhvr>
                                        <p:cTn id="306" dur="166" decel="50000">
                                          <p:stCondLst>
                                            <p:cond delay="1668"/>
                                          </p:stCondLst>
                                        </p:cTn>
                                        <p:tgtEl>
                                          <p:spTgt spid="31"/>
                                        </p:tgtEl>
                                      </p:cBhvr>
                                      <p:to x="100000" y="100000"/>
                                    </p:animScale>
                                    <p:animScale>
                                      <p:cBhvr>
                                        <p:cTn id="307" dur="26">
                                          <p:stCondLst>
                                            <p:cond delay="1808"/>
                                          </p:stCondLst>
                                        </p:cTn>
                                        <p:tgtEl>
                                          <p:spTgt spid="31"/>
                                        </p:tgtEl>
                                      </p:cBhvr>
                                      <p:to x="100000" y="95000"/>
                                    </p:animScale>
                                    <p:animScale>
                                      <p:cBhvr>
                                        <p:cTn id="308" dur="166" decel="50000">
                                          <p:stCondLst>
                                            <p:cond delay="1834"/>
                                          </p:stCondLst>
                                        </p:cTn>
                                        <p:tgtEl>
                                          <p:spTgt spid="31"/>
                                        </p:tgtEl>
                                      </p:cBhvr>
                                      <p:to x="100000" y="100000"/>
                                    </p:animScale>
                                  </p:childTnLst>
                                </p:cTn>
                              </p:par>
                              <p:par>
                                <p:cTn id="309" presetID="26" presetClass="entr" presetSubtype="0" fill="hold" nodeType="withEffect">
                                  <p:stCondLst>
                                    <p:cond delay="0"/>
                                  </p:stCondLst>
                                  <p:childTnLst>
                                    <p:set>
                                      <p:cBhvr>
                                        <p:cTn id="310" dur="1" fill="hold">
                                          <p:stCondLst>
                                            <p:cond delay="0"/>
                                          </p:stCondLst>
                                        </p:cTn>
                                        <p:tgtEl>
                                          <p:spTgt spid="32"/>
                                        </p:tgtEl>
                                        <p:attrNameLst>
                                          <p:attrName>style.visibility</p:attrName>
                                        </p:attrNameLst>
                                      </p:cBhvr>
                                      <p:to>
                                        <p:strVal val="visible"/>
                                      </p:to>
                                    </p:set>
                                    <p:animEffect transition="in" filter="wipe(down)">
                                      <p:cBhvr>
                                        <p:cTn id="311" dur="580">
                                          <p:stCondLst>
                                            <p:cond delay="0"/>
                                          </p:stCondLst>
                                        </p:cTn>
                                        <p:tgtEl>
                                          <p:spTgt spid="32"/>
                                        </p:tgtEl>
                                      </p:cBhvr>
                                    </p:animEffect>
                                    <p:anim calcmode="lin" valueType="num">
                                      <p:cBhvr>
                                        <p:cTn id="312"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313"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314"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315"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316"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317" dur="26">
                                          <p:stCondLst>
                                            <p:cond delay="650"/>
                                          </p:stCondLst>
                                        </p:cTn>
                                        <p:tgtEl>
                                          <p:spTgt spid="32"/>
                                        </p:tgtEl>
                                      </p:cBhvr>
                                      <p:to x="100000" y="60000"/>
                                    </p:animScale>
                                    <p:animScale>
                                      <p:cBhvr>
                                        <p:cTn id="318" dur="166" decel="50000">
                                          <p:stCondLst>
                                            <p:cond delay="676"/>
                                          </p:stCondLst>
                                        </p:cTn>
                                        <p:tgtEl>
                                          <p:spTgt spid="32"/>
                                        </p:tgtEl>
                                      </p:cBhvr>
                                      <p:to x="100000" y="100000"/>
                                    </p:animScale>
                                    <p:animScale>
                                      <p:cBhvr>
                                        <p:cTn id="319" dur="26">
                                          <p:stCondLst>
                                            <p:cond delay="1312"/>
                                          </p:stCondLst>
                                        </p:cTn>
                                        <p:tgtEl>
                                          <p:spTgt spid="32"/>
                                        </p:tgtEl>
                                      </p:cBhvr>
                                      <p:to x="100000" y="80000"/>
                                    </p:animScale>
                                    <p:animScale>
                                      <p:cBhvr>
                                        <p:cTn id="320" dur="166" decel="50000">
                                          <p:stCondLst>
                                            <p:cond delay="1338"/>
                                          </p:stCondLst>
                                        </p:cTn>
                                        <p:tgtEl>
                                          <p:spTgt spid="32"/>
                                        </p:tgtEl>
                                      </p:cBhvr>
                                      <p:to x="100000" y="100000"/>
                                    </p:animScale>
                                    <p:animScale>
                                      <p:cBhvr>
                                        <p:cTn id="321" dur="26">
                                          <p:stCondLst>
                                            <p:cond delay="1642"/>
                                          </p:stCondLst>
                                        </p:cTn>
                                        <p:tgtEl>
                                          <p:spTgt spid="32"/>
                                        </p:tgtEl>
                                      </p:cBhvr>
                                      <p:to x="100000" y="90000"/>
                                    </p:animScale>
                                    <p:animScale>
                                      <p:cBhvr>
                                        <p:cTn id="322" dur="166" decel="50000">
                                          <p:stCondLst>
                                            <p:cond delay="1668"/>
                                          </p:stCondLst>
                                        </p:cTn>
                                        <p:tgtEl>
                                          <p:spTgt spid="32"/>
                                        </p:tgtEl>
                                      </p:cBhvr>
                                      <p:to x="100000" y="100000"/>
                                    </p:animScale>
                                    <p:animScale>
                                      <p:cBhvr>
                                        <p:cTn id="323" dur="26">
                                          <p:stCondLst>
                                            <p:cond delay="1808"/>
                                          </p:stCondLst>
                                        </p:cTn>
                                        <p:tgtEl>
                                          <p:spTgt spid="32"/>
                                        </p:tgtEl>
                                      </p:cBhvr>
                                      <p:to x="100000" y="95000"/>
                                    </p:animScale>
                                    <p:animScale>
                                      <p:cBhvr>
                                        <p:cTn id="324" dur="166" decel="50000">
                                          <p:stCondLst>
                                            <p:cond delay="1834"/>
                                          </p:stCondLst>
                                        </p:cTn>
                                        <p:tgtEl>
                                          <p:spTgt spid="32"/>
                                        </p:tgtEl>
                                      </p:cBhvr>
                                      <p:to x="100000" y="100000"/>
                                    </p:animScale>
                                  </p:childTnLst>
                                </p:cTn>
                              </p:par>
                              <p:par>
                                <p:cTn id="325" presetID="26" presetClass="entr" presetSubtype="0" fill="hold" nodeType="withEffect">
                                  <p:stCondLst>
                                    <p:cond delay="0"/>
                                  </p:stCondLst>
                                  <p:childTnLst>
                                    <p:set>
                                      <p:cBhvr>
                                        <p:cTn id="326" dur="1" fill="hold">
                                          <p:stCondLst>
                                            <p:cond delay="0"/>
                                          </p:stCondLst>
                                        </p:cTn>
                                        <p:tgtEl>
                                          <p:spTgt spid="33"/>
                                        </p:tgtEl>
                                        <p:attrNameLst>
                                          <p:attrName>style.visibility</p:attrName>
                                        </p:attrNameLst>
                                      </p:cBhvr>
                                      <p:to>
                                        <p:strVal val="visible"/>
                                      </p:to>
                                    </p:set>
                                    <p:animEffect transition="in" filter="wipe(down)">
                                      <p:cBhvr>
                                        <p:cTn id="327" dur="580">
                                          <p:stCondLst>
                                            <p:cond delay="0"/>
                                          </p:stCondLst>
                                        </p:cTn>
                                        <p:tgtEl>
                                          <p:spTgt spid="33"/>
                                        </p:tgtEl>
                                      </p:cBhvr>
                                    </p:animEffect>
                                    <p:anim calcmode="lin" valueType="num">
                                      <p:cBhvr>
                                        <p:cTn id="328"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329"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330"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331"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332"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333" dur="26">
                                          <p:stCondLst>
                                            <p:cond delay="650"/>
                                          </p:stCondLst>
                                        </p:cTn>
                                        <p:tgtEl>
                                          <p:spTgt spid="33"/>
                                        </p:tgtEl>
                                      </p:cBhvr>
                                      <p:to x="100000" y="60000"/>
                                    </p:animScale>
                                    <p:animScale>
                                      <p:cBhvr>
                                        <p:cTn id="334" dur="166" decel="50000">
                                          <p:stCondLst>
                                            <p:cond delay="676"/>
                                          </p:stCondLst>
                                        </p:cTn>
                                        <p:tgtEl>
                                          <p:spTgt spid="33"/>
                                        </p:tgtEl>
                                      </p:cBhvr>
                                      <p:to x="100000" y="100000"/>
                                    </p:animScale>
                                    <p:animScale>
                                      <p:cBhvr>
                                        <p:cTn id="335" dur="26">
                                          <p:stCondLst>
                                            <p:cond delay="1312"/>
                                          </p:stCondLst>
                                        </p:cTn>
                                        <p:tgtEl>
                                          <p:spTgt spid="33"/>
                                        </p:tgtEl>
                                      </p:cBhvr>
                                      <p:to x="100000" y="80000"/>
                                    </p:animScale>
                                    <p:animScale>
                                      <p:cBhvr>
                                        <p:cTn id="336" dur="166" decel="50000">
                                          <p:stCondLst>
                                            <p:cond delay="1338"/>
                                          </p:stCondLst>
                                        </p:cTn>
                                        <p:tgtEl>
                                          <p:spTgt spid="33"/>
                                        </p:tgtEl>
                                      </p:cBhvr>
                                      <p:to x="100000" y="100000"/>
                                    </p:animScale>
                                    <p:animScale>
                                      <p:cBhvr>
                                        <p:cTn id="337" dur="26">
                                          <p:stCondLst>
                                            <p:cond delay="1642"/>
                                          </p:stCondLst>
                                        </p:cTn>
                                        <p:tgtEl>
                                          <p:spTgt spid="33"/>
                                        </p:tgtEl>
                                      </p:cBhvr>
                                      <p:to x="100000" y="90000"/>
                                    </p:animScale>
                                    <p:animScale>
                                      <p:cBhvr>
                                        <p:cTn id="338" dur="166" decel="50000">
                                          <p:stCondLst>
                                            <p:cond delay="1668"/>
                                          </p:stCondLst>
                                        </p:cTn>
                                        <p:tgtEl>
                                          <p:spTgt spid="33"/>
                                        </p:tgtEl>
                                      </p:cBhvr>
                                      <p:to x="100000" y="100000"/>
                                    </p:animScale>
                                    <p:animScale>
                                      <p:cBhvr>
                                        <p:cTn id="339" dur="26">
                                          <p:stCondLst>
                                            <p:cond delay="1808"/>
                                          </p:stCondLst>
                                        </p:cTn>
                                        <p:tgtEl>
                                          <p:spTgt spid="33"/>
                                        </p:tgtEl>
                                      </p:cBhvr>
                                      <p:to x="100000" y="95000"/>
                                    </p:animScale>
                                    <p:animScale>
                                      <p:cBhvr>
                                        <p:cTn id="340" dur="166" decel="50000">
                                          <p:stCondLst>
                                            <p:cond delay="1834"/>
                                          </p:stCondLst>
                                        </p:cTn>
                                        <p:tgtEl>
                                          <p:spTgt spid="33"/>
                                        </p:tgtEl>
                                      </p:cBhvr>
                                      <p:to x="100000" y="100000"/>
                                    </p:animScale>
                                  </p:childTnLst>
                                </p:cTn>
                              </p:par>
                              <p:par>
                                <p:cTn id="341" presetID="26" presetClass="entr" presetSubtype="0" fill="hold" nodeType="withEffect">
                                  <p:stCondLst>
                                    <p:cond delay="0"/>
                                  </p:stCondLst>
                                  <p:childTnLst>
                                    <p:set>
                                      <p:cBhvr>
                                        <p:cTn id="342" dur="1" fill="hold">
                                          <p:stCondLst>
                                            <p:cond delay="0"/>
                                          </p:stCondLst>
                                        </p:cTn>
                                        <p:tgtEl>
                                          <p:spTgt spid="34"/>
                                        </p:tgtEl>
                                        <p:attrNameLst>
                                          <p:attrName>style.visibility</p:attrName>
                                        </p:attrNameLst>
                                      </p:cBhvr>
                                      <p:to>
                                        <p:strVal val="visible"/>
                                      </p:to>
                                    </p:set>
                                    <p:animEffect transition="in" filter="wipe(down)">
                                      <p:cBhvr>
                                        <p:cTn id="343" dur="580">
                                          <p:stCondLst>
                                            <p:cond delay="0"/>
                                          </p:stCondLst>
                                        </p:cTn>
                                        <p:tgtEl>
                                          <p:spTgt spid="34"/>
                                        </p:tgtEl>
                                      </p:cBhvr>
                                    </p:animEffect>
                                    <p:anim calcmode="lin" valueType="num">
                                      <p:cBhvr>
                                        <p:cTn id="344"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345"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346"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347"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348"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349" dur="26">
                                          <p:stCondLst>
                                            <p:cond delay="650"/>
                                          </p:stCondLst>
                                        </p:cTn>
                                        <p:tgtEl>
                                          <p:spTgt spid="34"/>
                                        </p:tgtEl>
                                      </p:cBhvr>
                                      <p:to x="100000" y="60000"/>
                                    </p:animScale>
                                    <p:animScale>
                                      <p:cBhvr>
                                        <p:cTn id="350" dur="166" decel="50000">
                                          <p:stCondLst>
                                            <p:cond delay="676"/>
                                          </p:stCondLst>
                                        </p:cTn>
                                        <p:tgtEl>
                                          <p:spTgt spid="34"/>
                                        </p:tgtEl>
                                      </p:cBhvr>
                                      <p:to x="100000" y="100000"/>
                                    </p:animScale>
                                    <p:animScale>
                                      <p:cBhvr>
                                        <p:cTn id="351" dur="26">
                                          <p:stCondLst>
                                            <p:cond delay="1312"/>
                                          </p:stCondLst>
                                        </p:cTn>
                                        <p:tgtEl>
                                          <p:spTgt spid="34"/>
                                        </p:tgtEl>
                                      </p:cBhvr>
                                      <p:to x="100000" y="80000"/>
                                    </p:animScale>
                                    <p:animScale>
                                      <p:cBhvr>
                                        <p:cTn id="352" dur="166" decel="50000">
                                          <p:stCondLst>
                                            <p:cond delay="1338"/>
                                          </p:stCondLst>
                                        </p:cTn>
                                        <p:tgtEl>
                                          <p:spTgt spid="34"/>
                                        </p:tgtEl>
                                      </p:cBhvr>
                                      <p:to x="100000" y="100000"/>
                                    </p:animScale>
                                    <p:animScale>
                                      <p:cBhvr>
                                        <p:cTn id="353" dur="26">
                                          <p:stCondLst>
                                            <p:cond delay="1642"/>
                                          </p:stCondLst>
                                        </p:cTn>
                                        <p:tgtEl>
                                          <p:spTgt spid="34"/>
                                        </p:tgtEl>
                                      </p:cBhvr>
                                      <p:to x="100000" y="90000"/>
                                    </p:animScale>
                                    <p:animScale>
                                      <p:cBhvr>
                                        <p:cTn id="354" dur="166" decel="50000">
                                          <p:stCondLst>
                                            <p:cond delay="1668"/>
                                          </p:stCondLst>
                                        </p:cTn>
                                        <p:tgtEl>
                                          <p:spTgt spid="34"/>
                                        </p:tgtEl>
                                      </p:cBhvr>
                                      <p:to x="100000" y="100000"/>
                                    </p:animScale>
                                    <p:animScale>
                                      <p:cBhvr>
                                        <p:cTn id="355" dur="26">
                                          <p:stCondLst>
                                            <p:cond delay="1808"/>
                                          </p:stCondLst>
                                        </p:cTn>
                                        <p:tgtEl>
                                          <p:spTgt spid="34"/>
                                        </p:tgtEl>
                                      </p:cBhvr>
                                      <p:to x="100000" y="95000"/>
                                    </p:animScale>
                                    <p:animScale>
                                      <p:cBhvr>
                                        <p:cTn id="356" dur="166" decel="50000">
                                          <p:stCondLst>
                                            <p:cond delay="1834"/>
                                          </p:stCondLst>
                                        </p:cTn>
                                        <p:tgtEl>
                                          <p:spTgt spid="34"/>
                                        </p:tgtEl>
                                      </p:cBhvr>
                                      <p:to x="100000" y="100000"/>
                                    </p:animScale>
                                  </p:childTnLst>
                                </p:cTn>
                              </p:par>
                              <p:par>
                                <p:cTn id="357" presetID="26" presetClass="entr" presetSubtype="0" fill="hold" nodeType="withEffect">
                                  <p:stCondLst>
                                    <p:cond delay="0"/>
                                  </p:stCondLst>
                                  <p:childTnLst>
                                    <p:set>
                                      <p:cBhvr>
                                        <p:cTn id="358" dur="1" fill="hold">
                                          <p:stCondLst>
                                            <p:cond delay="0"/>
                                          </p:stCondLst>
                                        </p:cTn>
                                        <p:tgtEl>
                                          <p:spTgt spid="35"/>
                                        </p:tgtEl>
                                        <p:attrNameLst>
                                          <p:attrName>style.visibility</p:attrName>
                                        </p:attrNameLst>
                                      </p:cBhvr>
                                      <p:to>
                                        <p:strVal val="visible"/>
                                      </p:to>
                                    </p:set>
                                    <p:animEffect transition="in" filter="wipe(down)">
                                      <p:cBhvr>
                                        <p:cTn id="359" dur="580">
                                          <p:stCondLst>
                                            <p:cond delay="0"/>
                                          </p:stCondLst>
                                        </p:cTn>
                                        <p:tgtEl>
                                          <p:spTgt spid="35"/>
                                        </p:tgtEl>
                                      </p:cBhvr>
                                    </p:animEffect>
                                    <p:anim calcmode="lin" valueType="num">
                                      <p:cBhvr>
                                        <p:cTn id="360"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361"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362"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363"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364"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365" dur="26">
                                          <p:stCondLst>
                                            <p:cond delay="650"/>
                                          </p:stCondLst>
                                        </p:cTn>
                                        <p:tgtEl>
                                          <p:spTgt spid="35"/>
                                        </p:tgtEl>
                                      </p:cBhvr>
                                      <p:to x="100000" y="60000"/>
                                    </p:animScale>
                                    <p:animScale>
                                      <p:cBhvr>
                                        <p:cTn id="366" dur="166" decel="50000">
                                          <p:stCondLst>
                                            <p:cond delay="676"/>
                                          </p:stCondLst>
                                        </p:cTn>
                                        <p:tgtEl>
                                          <p:spTgt spid="35"/>
                                        </p:tgtEl>
                                      </p:cBhvr>
                                      <p:to x="100000" y="100000"/>
                                    </p:animScale>
                                    <p:animScale>
                                      <p:cBhvr>
                                        <p:cTn id="367" dur="26">
                                          <p:stCondLst>
                                            <p:cond delay="1312"/>
                                          </p:stCondLst>
                                        </p:cTn>
                                        <p:tgtEl>
                                          <p:spTgt spid="35"/>
                                        </p:tgtEl>
                                      </p:cBhvr>
                                      <p:to x="100000" y="80000"/>
                                    </p:animScale>
                                    <p:animScale>
                                      <p:cBhvr>
                                        <p:cTn id="368" dur="166" decel="50000">
                                          <p:stCondLst>
                                            <p:cond delay="1338"/>
                                          </p:stCondLst>
                                        </p:cTn>
                                        <p:tgtEl>
                                          <p:spTgt spid="35"/>
                                        </p:tgtEl>
                                      </p:cBhvr>
                                      <p:to x="100000" y="100000"/>
                                    </p:animScale>
                                    <p:animScale>
                                      <p:cBhvr>
                                        <p:cTn id="369" dur="26">
                                          <p:stCondLst>
                                            <p:cond delay="1642"/>
                                          </p:stCondLst>
                                        </p:cTn>
                                        <p:tgtEl>
                                          <p:spTgt spid="35"/>
                                        </p:tgtEl>
                                      </p:cBhvr>
                                      <p:to x="100000" y="90000"/>
                                    </p:animScale>
                                    <p:animScale>
                                      <p:cBhvr>
                                        <p:cTn id="370" dur="166" decel="50000">
                                          <p:stCondLst>
                                            <p:cond delay="1668"/>
                                          </p:stCondLst>
                                        </p:cTn>
                                        <p:tgtEl>
                                          <p:spTgt spid="35"/>
                                        </p:tgtEl>
                                      </p:cBhvr>
                                      <p:to x="100000" y="100000"/>
                                    </p:animScale>
                                    <p:animScale>
                                      <p:cBhvr>
                                        <p:cTn id="371" dur="26">
                                          <p:stCondLst>
                                            <p:cond delay="1808"/>
                                          </p:stCondLst>
                                        </p:cTn>
                                        <p:tgtEl>
                                          <p:spTgt spid="35"/>
                                        </p:tgtEl>
                                      </p:cBhvr>
                                      <p:to x="100000" y="95000"/>
                                    </p:animScale>
                                    <p:animScale>
                                      <p:cBhvr>
                                        <p:cTn id="372" dur="166" decel="50000">
                                          <p:stCondLst>
                                            <p:cond delay="1834"/>
                                          </p:stCondLst>
                                        </p:cTn>
                                        <p:tgtEl>
                                          <p:spTgt spid="35"/>
                                        </p:tgtEl>
                                      </p:cBhvr>
                                      <p:to x="100000" y="100000"/>
                                    </p:animScale>
                                  </p:childTnLst>
                                </p:cTn>
                              </p:par>
                              <p:par>
                                <p:cTn id="373" presetID="26" presetClass="entr" presetSubtype="0" fill="hold" nodeType="withEffect">
                                  <p:stCondLst>
                                    <p:cond delay="0"/>
                                  </p:stCondLst>
                                  <p:childTnLst>
                                    <p:set>
                                      <p:cBhvr>
                                        <p:cTn id="374" dur="1" fill="hold">
                                          <p:stCondLst>
                                            <p:cond delay="0"/>
                                          </p:stCondLst>
                                        </p:cTn>
                                        <p:tgtEl>
                                          <p:spTgt spid="36"/>
                                        </p:tgtEl>
                                        <p:attrNameLst>
                                          <p:attrName>style.visibility</p:attrName>
                                        </p:attrNameLst>
                                      </p:cBhvr>
                                      <p:to>
                                        <p:strVal val="visible"/>
                                      </p:to>
                                    </p:set>
                                    <p:animEffect transition="in" filter="wipe(down)">
                                      <p:cBhvr>
                                        <p:cTn id="375" dur="580">
                                          <p:stCondLst>
                                            <p:cond delay="0"/>
                                          </p:stCondLst>
                                        </p:cTn>
                                        <p:tgtEl>
                                          <p:spTgt spid="36"/>
                                        </p:tgtEl>
                                      </p:cBhvr>
                                    </p:animEffect>
                                    <p:anim calcmode="lin" valueType="num">
                                      <p:cBhvr>
                                        <p:cTn id="376"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377"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378"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379"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380"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381" dur="26">
                                          <p:stCondLst>
                                            <p:cond delay="650"/>
                                          </p:stCondLst>
                                        </p:cTn>
                                        <p:tgtEl>
                                          <p:spTgt spid="36"/>
                                        </p:tgtEl>
                                      </p:cBhvr>
                                      <p:to x="100000" y="60000"/>
                                    </p:animScale>
                                    <p:animScale>
                                      <p:cBhvr>
                                        <p:cTn id="382" dur="166" decel="50000">
                                          <p:stCondLst>
                                            <p:cond delay="676"/>
                                          </p:stCondLst>
                                        </p:cTn>
                                        <p:tgtEl>
                                          <p:spTgt spid="36"/>
                                        </p:tgtEl>
                                      </p:cBhvr>
                                      <p:to x="100000" y="100000"/>
                                    </p:animScale>
                                    <p:animScale>
                                      <p:cBhvr>
                                        <p:cTn id="383" dur="26">
                                          <p:stCondLst>
                                            <p:cond delay="1312"/>
                                          </p:stCondLst>
                                        </p:cTn>
                                        <p:tgtEl>
                                          <p:spTgt spid="36"/>
                                        </p:tgtEl>
                                      </p:cBhvr>
                                      <p:to x="100000" y="80000"/>
                                    </p:animScale>
                                    <p:animScale>
                                      <p:cBhvr>
                                        <p:cTn id="384" dur="166" decel="50000">
                                          <p:stCondLst>
                                            <p:cond delay="1338"/>
                                          </p:stCondLst>
                                        </p:cTn>
                                        <p:tgtEl>
                                          <p:spTgt spid="36"/>
                                        </p:tgtEl>
                                      </p:cBhvr>
                                      <p:to x="100000" y="100000"/>
                                    </p:animScale>
                                    <p:animScale>
                                      <p:cBhvr>
                                        <p:cTn id="385" dur="26">
                                          <p:stCondLst>
                                            <p:cond delay="1642"/>
                                          </p:stCondLst>
                                        </p:cTn>
                                        <p:tgtEl>
                                          <p:spTgt spid="36"/>
                                        </p:tgtEl>
                                      </p:cBhvr>
                                      <p:to x="100000" y="90000"/>
                                    </p:animScale>
                                    <p:animScale>
                                      <p:cBhvr>
                                        <p:cTn id="386" dur="166" decel="50000">
                                          <p:stCondLst>
                                            <p:cond delay="1668"/>
                                          </p:stCondLst>
                                        </p:cTn>
                                        <p:tgtEl>
                                          <p:spTgt spid="36"/>
                                        </p:tgtEl>
                                      </p:cBhvr>
                                      <p:to x="100000" y="100000"/>
                                    </p:animScale>
                                    <p:animScale>
                                      <p:cBhvr>
                                        <p:cTn id="387" dur="26">
                                          <p:stCondLst>
                                            <p:cond delay="1808"/>
                                          </p:stCondLst>
                                        </p:cTn>
                                        <p:tgtEl>
                                          <p:spTgt spid="36"/>
                                        </p:tgtEl>
                                      </p:cBhvr>
                                      <p:to x="100000" y="95000"/>
                                    </p:animScale>
                                    <p:animScale>
                                      <p:cBhvr>
                                        <p:cTn id="388" dur="166" decel="50000">
                                          <p:stCondLst>
                                            <p:cond delay="1834"/>
                                          </p:stCondLst>
                                        </p:cTn>
                                        <p:tgtEl>
                                          <p:spTgt spid="36"/>
                                        </p:tgtEl>
                                      </p:cBhvr>
                                      <p:to x="100000" y="100000"/>
                                    </p:animScale>
                                  </p:childTnLst>
                                </p:cTn>
                              </p:par>
                              <p:par>
                                <p:cTn id="389" presetID="26" presetClass="entr" presetSubtype="0" fill="hold" nodeType="withEffect">
                                  <p:stCondLst>
                                    <p:cond delay="0"/>
                                  </p:stCondLst>
                                  <p:childTnLst>
                                    <p:set>
                                      <p:cBhvr>
                                        <p:cTn id="390" dur="1" fill="hold">
                                          <p:stCondLst>
                                            <p:cond delay="0"/>
                                          </p:stCondLst>
                                        </p:cTn>
                                        <p:tgtEl>
                                          <p:spTgt spid="37"/>
                                        </p:tgtEl>
                                        <p:attrNameLst>
                                          <p:attrName>style.visibility</p:attrName>
                                        </p:attrNameLst>
                                      </p:cBhvr>
                                      <p:to>
                                        <p:strVal val="visible"/>
                                      </p:to>
                                    </p:set>
                                    <p:animEffect transition="in" filter="wipe(down)">
                                      <p:cBhvr>
                                        <p:cTn id="391" dur="580">
                                          <p:stCondLst>
                                            <p:cond delay="0"/>
                                          </p:stCondLst>
                                        </p:cTn>
                                        <p:tgtEl>
                                          <p:spTgt spid="37"/>
                                        </p:tgtEl>
                                      </p:cBhvr>
                                    </p:animEffect>
                                    <p:anim calcmode="lin" valueType="num">
                                      <p:cBhvr>
                                        <p:cTn id="392"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393"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394"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395"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396"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397" dur="26">
                                          <p:stCondLst>
                                            <p:cond delay="650"/>
                                          </p:stCondLst>
                                        </p:cTn>
                                        <p:tgtEl>
                                          <p:spTgt spid="37"/>
                                        </p:tgtEl>
                                      </p:cBhvr>
                                      <p:to x="100000" y="60000"/>
                                    </p:animScale>
                                    <p:animScale>
                                      <p:cBhvr>
                                        <p:cTn id="398" dur="166" decel="50000">
                                          <p:stCondLst>
                                            <p:cond delay="676"/>
                                          </p:stCondLst>
                                        </p:cTn>
                                        <p:tgtEl>
                                          <p:spTgt spid="37"/>
                                        </p:tgtEl>
                                      </p:cBhvr>
                                      <p:to x="100000" y="100000"/>
                                    </p:animScale>
                                    <p:animScale>
                                      <p:cBhvr>
                                        <p:cTn id="399" dur="26">
                                          <p:stCondLst>
                                            <p:cond delay="1312"/>
                                          </p:stCondLst>
                                        </p:cTn>
                                        <p:tgtEl>
                                          <p:spTgt spid="37"/>
                                        </p:tgtEl>
                                      </p:cBhvr>
                                      <p:to x="100000" y="80000"/>
                                    </p:animScale>
                                    <p:animScale>
                                      <p:cBhvr>
                                        <p:cTn id="400" dur="166" decel="50000">
                                          <p:stCondLst>
                                            <p:cond delay="1338"/>
                                          </p:stCondLst>
                                        </p:cTn>
                                        <p:tgtEl>
                                          <p:spTgt spid="37"/>
                                        </p:tgtEl>
                                      </p:cBhvr>
                                      <p:to x="100000" y="100000"/>
                                    </p:animScale>
                                    <p:animScale>
                                      <p:cBhvr>
                                        <p:cTn id="401" dur="26">
                                          <p:stCondLst>
                                            <p:cond delay="1642"/>
                                          </p:stCondLst>
                                        </p:cTn>
                                        <p:tgtEl>
                                          <p:spTgt spid="37"/>
                                        </p:tgtEl>
                                      </p:cBhvr>
                                      <p:to x="100000" y="90000"/>
                                    </p:animScale>
                                    <p:animScale>
                                      <p:cBhvr>
                                        <p:cTn id="402" dur="166" decel="50000">
                                          <p:stCondLst>
                                            <p:cond delay="1668"/>
                                          </p:stCondLst>
                                        </p:cTn>
                                        <p:tgtEl>
                                          <p:spTgt spid="37"/>
                                        </p:tgtEl>
                                      </p:cBhvr>
                                      <p:to x="100000" y="100000"/>
                                    </p:animScale>
                                    <p:animScale>
                                      <p:cBhvr>
                                        <p:cTn id="403" dur="26">
                                          <p:stCondLst>
                                            <p:cond delay="1808"/>
                                          </p:stCondLst>
                                        </p:cTn>
                                        <p:tgtEl>
                                          <p:spTgt spid="37"/>
                                        </p:tgtEl>
                                      </p:cBhvr>
                                      <p:to x="100000" y="95000"/>
                                    </p:animScale>
                                    <p:animScale>
                                      <p:cBhvr>
                                        <p:cTn id="404" dur="166" decel="50000">
                                          <p:stCondLst>
                                            <p:cond delay="1834"/>
                                          </p:stCondLst>
                                        </p:cTn>
                                        <p:tgtEl>
                                          <p:spTgt spid="37"/>
                                        </p:tgtEl>
                                      </p:cBhvr>
                                      <p:to x="100000" y="100000"/>
                                    </p:animScale>
                                  </p:childTnLst>
                                </p:cTn>
                              </p:par>
                              <p:par>
                                <p:cTn id="405" presetID="26" presetClass="entr" presetSubtype="0" fill="hold" nodeType="withEffect">
                                  <p:stCondLst>
                                    <p:cond delay="0"/>
                                  </p:stCondLst>
                                  <p:childTnLst>
                                    <p:set>
                                      <p:cBhvr>
                                        <p:cTn id="406" dur="1" fill="hold">
                                          <p:stCondLst>
                                            <p:cond delay="0"/>
                                          </p:stCondLst>
                                        </p:cTn>
                                        <p:tgtEl>
                                          <p:spTgt spid="38"/>
                                        </p:tgtEl>
                                        <p:attrNameLst>
                                          <p:attrName>style.visibility</p:attrName>
                                        </p:attrNameLst>
                                      </p:cBhvr>
                                      <p:to>
                                        <p:strVal val="visible"/>
                                      </p:to>
                                    </p:set>
                                    <p:animEffect transition="in" filter="wipe(down)">
                                      <p:cBhvr>
                                        <p:cTn id="407" dur="580">
                                          <p:stCondLst>
                                            <p:cond delay="0"/>
                                          </p:stCondLst>
                                        </p:cTn>
                                        <p:tgtEl>
                                          <p:spTgt spid="38"/>
                                        </p:tgtEl>
                                      </p:cBhvr>
                                    </p:animEffect>
                                    <p:anim calcmode="lin" valueType="num">
                                      <p:cBhvr>
                                        <p:cTn id="408"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409"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410"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411"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412"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413" dur="26">
                                          <p:stCondLst>
                                            <p:cond delay="650"/>
                                          </p:stCondLst>
                                        </p:cTn>
                                        <p:tgtEl>
                                          <p:spTgt spid="38"/>
                                        </p:tgtEl>
                                      </p:cBhvr>
                                      <p:to x="100000" y="60000"/>
                                    </p:animScale>
                                    <p:animScale>
                                      <p:cBhvr>
                                        <p:cTn id="414" dur="166" decel="50000">
                                          <p:stCondLst>
                                            <p:cond delay="676"/>
                                          </p:stCondLst>
                                        </p:cTn>
                                        <p:tgtEl>
                                          <p:spTgt spid="38"/>
                                        </p:tgtEl>
                                      </p:cBhvr>
                                      <p:to x="100000" y="100000"/>
                                    </p:animScale>
                                    <p:animScale>
                                      <p:cBhvr>
                                        <p:cTn id="415" dur="26">
                                          <p:stCondLst>
                                            <p:cond delay="1312"/>
                                          </p:stCondLst>
                                        </p:cTn>
                                        <p:tgtEl>
                                          <p:spTgt spid="38"/>
                                        </p:tgtEl>
                                      </p:cBhvr>
                                      <p:to x="100000" y="80000"/>
                                    </p:animScale>
                                    <p:animScale>
                                      <p:cBhvr>
                                        <p:cTn id="416" dur="166" decel="50000">
                                          <p:stCondLst>
                                            <p:cond delay="1338"/>
                                          </p:stCondLst>
                                        </p:cTn>
                                        <p:tgtEl>
                                          <p:spTgt spid="38"/>
                                        </p:tgtEl>
                                      </p:cBhvr>
                                      <p:to x="100000" y="100000"/>
                                    </p:animScale>
                                    <p:animScale>
                                      <p:cBhvr>
                                        <p:cTn id="417" dur="26">
                                          <p:stCondLst>
                                            <p:cond delay="1642"/>
                                          </p:stCondLst>
                                        </p:cTn>
                                        <p:tgtEl>
                                          <p:spTgt spid="38"/>
                                        </p:tgtEl>
                                      </p:cBhvr>
                                      <p:to x="100000" y="90000"/>
                                    </p:animScale>
                                    <p:animScale>
                                      <p:cBhvr>
                                        <p:cTn id="418" dur="166" decel="50000">
                                          <p:stCondLst>
                                            <p:cond delay="1668"/>
                                          </p:stCondLst>
                                        </p:cTn>
                                        <p:tgtEl>
                                          <p:spTgt spid="38"/>
                                        </p:tgtEl>
                                      </p:cBhvr>
                                      <p:to x="100000" y="100000"/>
                                    </p:animScale>
                                    <p:animScale>
                                      <p:cBhvr>
                                        <p:cTn id="419" dur="26">
                                          <p:stCondLst>
                                            <p:cond delay="1808"/>
                                          </p:stCondLst>
                                        </p:cTn>
                                        <p:tgtEl>
                                          <p:spTgt spid="38"/>
                                        </p:tgtEl>
                                      </p:cBhvr>
                                      <p:to x="100000" y="95000"/>
                                    </p:animScale>
                                    <p:animScale>
                                      <p:cBhvr>
                                        <p:cTn id="420" dur="166" decel="50000">
                                          <p:stCondLst>
                                            <p:cond delay="1834"/>
                                          </p:stCondLst>
                                        </p:cTn>
                                        <p:tgtEl>
                                          <p:spTgt spid="38"/>
                                        </p:tgtEl>
                                      </p:cBhvr>
                                      <p:to x="100000" y="100000"/>
                                    </p:animScale>
                                  </p:childTnLst>
                                </p:cTn>
                              </p:par>
                              <p:par>
                                <p:cTn id="421" presetID="26" presetClass="entr" presetSubtype="0" fill="hold" nodeType="withEffect">
                                  <p:stCondLst>
                                    <p:cond delay="0"/>
                                  </p:stCondLst>
                                  <p:childTnLst>
                                    <p:set>
                                      <p:cBhvr>
                                        <p:cTn id="422" dur="1" fill="hold">
                                          <p:stCondLst>
                                            <p:cond delay="0"/>
                                          </p:stCondLst>
                                        </p:cTn>
                                        <p:tgtEl>
                                          <p:spTgt spid="39"/>
                                        </p:tgtEl>
                                        <p:attrNameLst>
                                          <p:attrName>style.visibility</p:attrName>
                                        </p:attrNameLst>
                                      </p:cBhvr>
                                      <p:to>
                                        <p:strVal val="visible"/>
                                      </p:to>
                                    </p:set>
                                    <p:animEffect transition="in" filter="wipe(down)">
                                      <p:cBhvr>
                                        <p:cTn id="423" dur="580">
                                          <p:stCondLst>
                                            <p:cond delay="0"/>
                                          </p:stCondLst>
                                        </p:cTn>
                                        <p:tgtEl>
                                          <p:spTgt spid="39"/>
                                        </p:tgtEl>
                                      </p:cBhvr>
                                    </p:animEffect>
                                    <p:anim calcmode="lin" valueType="num">
                                      <p:cBhvr>
                                        <p:cTn id="424"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425"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426"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427"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428"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429" dur="26">
                                          <p:stCondLst>
                                            <p:cond delay="650"/>
                                          </p:stCondLst>
                                        </p:cTn>
                                        <p:tgtEl>
                                          <p:spTgt spid="39"/>
                                        </p:tgtEl>
                                      </p:cBhvr>
                                      <p:to x="100000" y="60000"/>
                                    </p:animScale>
                                    <p:animScale>
                                      <p:cBhvr>
                                        <p:cTn id="430" dur="166" decel="50000">
                                          <p:stCondLst>
                                            <p:cond delay="676"/>
                                          </p:stCondLst>
                                        </p:cTn>
                                        <p:tgtEl>
                                          <p:spTgt spid="39"/>
                                        </p:tgtEl>
                                      </p:cBhvr>
                                      <p:to x="100000" y="100000"/>
                                    </p:animScale>
                                    <p:animScale>
                                      <p:cBhvr>
                                        <p:cTn id="431" dur="26">
                                          <p:stCondLst>
                                            <p:cond delay="1312"/>
                                          </p:stCondLst>
                                        </p:cTn>
                                        <p:tgtEl>
                                          <p:spTgt spid="39"/>
                                        </p:tgtEl>
                                      </p:cBhvr>
                                      <p:to x="100000" y="80000"/>
                                    </p:animScale>
                                    <p:animScale>
                                      <p:cBhvr>
                                        <p:cTn id="432" dur="166" decel="50000">
                                          <p:stCondLst>
                                            <p:cond delay="1338"/>
                                          </p:stCondLst>
                                        </p:cTn>
                                        <p:tgtEl>
                                          <p:spTgt spid="39"/>
                                        </p:tgtEl>
                                      </p:cBhvr>
                                      <p:to x="100000" y="100000"/>
                                    </p:animScale>
                                    <p:animScale>
                                      <p:cBhvr>
                                        <p:cTn id="433" dur="26">
                                          <p:stCondLst>
                                            <p:cond delay="1642"/>
                                          </p:stCondLst>
                                        </p:cTn>
                                        <p:tgtEl>
                                          <p:spTgt spid="39"/>
                                        </p:tgtEl>
                                      </p:cBhvr>
                                      <p:to x="100000" y="90000"/>
                                    </p:animScale>
                                    <p:animScale>
                                      <p:cBhvr>
                                        <p:cTn id="434" dur="166" decel="50000">
                                          <p:stCondLst>
                                            <p:cond delay="1668"/>
                                          </p:stCondLst>
                                        </p:cTn>
                                        <p:tgtEl>
                                          <p:spTgt spid="39"/>
                                        </p:tgtEl>
                                      </p:cBhvr>
                                      <p:to x="100000" y="100000"/>
                                    </p:animScale>
                                    <p:animScale>
                                      <p:cBhvr>
                                        <p:cTn id="435" dur="26">
                                          <p:stCondLst>
                                            <p:cond delay="1808"/>
                                          </p:stCondLst>
                                        </p:cTn>
                                        <p:tgtEl>
                                          <p:spTgt spid="39"/>
                                        </p:tgtEl>
                                      </p:cBhvr>
                                      <p:to x="100000" y="95000"/>
                                    </p:animScale>
                                    <p:animScale>
                                      <p:cBhvr>
                                        <p:cTn id="436" dur="166" decel="50000">
                                          <p:stCondLst>
                                            <p:cond delay="1834"/>
                                          </p:stCondLst>
                                        </p:cTn>
                                        <p:tgtEl>
                                          <p:spTgt spid="39"/>
                                        </p:tgtEl>
                                      </p:cBhvr>
                                      <p:to x="100000" y="100000"/>
                                    </p:animScale>
                                  </p:childTnLst>
                                </p:cTn>
                              </p:par>
                              <p:par>
                                <p:cTn id="437" presetID="26" presetClass="entr" presetSubtype="0" fill="hold" nodeType="withEffect">
                                  <p:stCondLst>
                                    <p:cond delay="0"/>
                                  </p:stCondLst>
                                  <p:childTnLst>
                                    <p:set>
                                      <p:cBhvr>
                                        <p:cTn id="438" dur="1" fill="hold">
                                          <p:stCondLst>
                                            <p:cond delay="0"/>
                                          </p:stCondLst>
                                        </p:cTn>
                                        <p:tgtEl>
                                          <p:spTgt spid="40"/>
                                        </p:tgtEl>
                                        <p:attrNameLst>
                                          <p:attrName>style.visibility</p:attrName>
                                        </p:attrNameLst>
                                      </p:cBhvr>
                                      <p:to>
                                        <p:strVal val="visible"/>
                                      </p:to>
                                    </p:set>
                                    <p:animEffect transition="in" filter="wipe(down)">
                                      <p:cBhvr>
                                        <p:cTn id="439" dur="580">
                                          <p:stCondLst>
                                            <p:cond delay="0"/>
                                          </p:stCondLst>
                                        </p:cTn>
                                        <p:tgtEl>
                                          <p:spTgt spid="40"/>
                                        </p:tgtEl>
                                      </p:cBhvr>
                                    </p:animEffect>
                                    <p:anim calcmode="lin" valueType="num">
                                      <p:cBhvr>
                                        <p:cTn id="440"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441"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442"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443"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444"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445" dur="26">
                                          <p:stCondLst>
                                            <p:cond delay="650"/>
                                          </p:stCondLst>
                                        </p:cTn>
                                        <p:tgtEl>
                                          <p:spTgt spid="40"/>
                                        </p:tgtEl>
                                      </p:cBhvr>
                                      <p:to x="100000" y="60000"/>
                                    </p:animScale>
                                    <p:animScale>
                                      <p:cBhvr>
                                        <p:cTn id="446" dur="166" decel="50000">
                                          <p:stCondLst>
                                            <p:cond delay="676"/>
                                          </p:stCondLst>
                                        </p:cTn>
                                        <p:tgtEl>
                                          <p:spTgt spid="40"/>
                                        </p:tgtEl>
                                      </p:cBhvr>
                                      <p:to x="100000" y="100000"/>
                                    </p:animScale>
                                    <p:animScale>
                                      <p:cBhvr>
                                        <p:cTn id="447" dur="26">
                                          <p:stCondLst>
                                            <p:cond delay="1312"/>
                                          </p:stCondLst>
                                        </p:cTn>
                                        <p:tgtEl>
                                          <p:spTgt spid="40"/>
                                        </p:tgtEl>
                                      </p:cBhvr>
                                      <p:to x="100000" y="80000"/>
                                    </p:animScale>
                                    <p:animScale>
                                      <p:cBhvr>
                                        <p:cTn id="448" dur="166" decel="50000">
                                          <p:stCondLst>
                                            <p:cond delay="1338"/>
                                          </p:stCondLst>
                                        </p:cTn>
                                        <p:tgtEl>
                                          <p:spTgt spid="40"/>
                                        </p:tgtEl>
                                      </p:cBhvr>
                                      <p:to x="100000" y="100000"/>
                                    </p:animScale>
                                    <p:animScale>
                                      <p:cBhvr>
                                        <p:cTn id="449" dur="26">
                                          <p:stCondLst>
                                            <p:cond delay="1642"/>
                                          </p:stCondLst>
                                        </p:cTn>
                                        <p:tgtEl>
                                          <p:spTgt spid="40"/>
                                        </p:tgtEl>
                                      </p:cBhvr>
                                      <p:to x="100000" y="90000"/>
                                    </p:animScale>
                                    <p:animScale>
                                      <p:cBhvr>
                                        <p:cTn id="450" dur="166" decel="50000">
                                          <p:stCondLst>
                                            <p:cond delay="1668"/>
                                          </p:stCondLst>
                                        </p:cTn>
                                        <p:tgtEl>
                                          <p:spTgt spid="40"/>
                                        </p:tgtEl>
                                      </p:cBhvr>
                                      <p:to x="100000" y="100000"/>
                                    </p:animScale>
                                    <p:animScale>
                                      <p:cBhvr>
                                        <p:cTn id="451" dur="26">
                                          <p:stCondLst>
                                            <p:cond delay="1808"/>
                                          </p:stCondLst>
                                        </p:cTn>
                                        <p:tgtEl>
                                          <p:spTgt spid="40"/>
                                        </p:tgtEl>
                                      </p:cBhvr>
                                      <p:to x="100000" y="95000"/>
                                    </p:animScale>
                                    <p:animScale>
                                      <p:cBhvr>
                                        <p:cTn id="452" dur="166" decel="50000">
                                          <p:stCondLst>
                                            <p:cond delay="1834"/>
                                          </p:stCondLst>
                                        </p:cTn>
                                        <p:tgtEl>
                                          <p:spTgt spid="40"/>
                                        </p:tgtEl>
                                      </p:cBhvr>
                                      <p:to x="100000" y="100000"/>
                                    </p:animScale>
                                  </p:childTnLst>
                                </p:cTn>
                              </p:par>
                              <p:par>
                                <p:cTn id="453" presetID="26" presetClass="entr" presetSubtype="0" fill="hold" nodeType="withEffect">
                                  <p:stCondLst>
                                    <p:cond delay="0"/>
                                  </p:stCondLst>
                                  <p:childTnLst>
                                    <p:set>
                                      <p:cBhvr>
                                        <p:cTn id="454" dur="1" fill="hold">
                                          <p:stCondLst>
                                            <p:cond delay="0"/>
                                          </p:stCondLst>
                                        </p:cTn>
                                        <p:tgtEl>
                                          <p:spTgt spid="41"/>
                                        </p:tgtEl>
                                        <p:attrNameLst>
                                          <p:attrName>style.visibility</p:attrName>
                                        </p:attrNameLst>
                                      </p:cBhvr>
                                      <p:to>
                                        <p:strVal val="visible"/>
                                      </p:to>
                                    </p:set>
                                    <p:animEffect transition="in" filter="wipe(down)">
                                      <p:cBhvr>
                                        <p:cTn id="455" dur="580">
                                          <p:stCondLst>
                                            <p:cond delay="0"/>
                                          </p:stCondLst>
                                        </p:cTn>
                                        <p:tgtEl>
                                          <p:spTgt spid="41"/>
                                        </p:tgtEl>
                                      </p:cBhvr>
                                    </p:animEffect>
                                    <p:anim calcmode="lin" valueType="num">
                                      <p:cBhvr>
                                        <p:cTn id="456"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457"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458"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459"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460"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461" dur="26">
                                          <p:stCondLst>
                                            <p:cond delay="650"/>
                                          </p:stCondLst>
                                        </p:cTn>
                                        <p:tgtEl>
                                          <p:spTgt spid="41"/>
                                        </p:tgtEl>
                                      </p:cBhvr>
                                      <p:to x="100000" y="60000"/>
                                    </p:animScale>
                                    <p:animScale>
                                      <p:cBhvr>
                                        <p:cTn id="462" dur="166" decel="50000">
                                          <p:stCondLst>
                                            <p:cond delay="676"/>
                                          </p:stCondLst>
                                        </p:cTn>
                                        <p:tgtEl>
                                          <p:spTgt spid="41"/>
                                        </p:tgtEl>
                                      </p:cBhvr>
                                      <p:to x="100000" y="100000"/>
                                    </p:animScale>
                                    <p:animScale>
                                      <p:cBhvr>
                                        <p:cTn id="463" dur="26">
                                          <p:stCondLst>
                                            <p:cond delay="1312"/>
                                          </p:stCondLst>
                                        </p:cTn>
                                        <p:tgtEl>
                                          <p:spTgt spid="41"/>
                                        </p:tgtEl>
                                      </p:cBhvr>
                                      <p:to x="100000" y="80000"/>
                                    </p:animScale>
                                    <p:animScale>
                                      <p:cBhvr>
                                        <p:cTn id="464" dur="166" decel="50000">
                                          <p:stCondLst>
                                            <p:cond delay="1338"/>
                                          </p:stCondLst>
                                        </p:cTn>
                                        <p:tgtEl>
                                          <p:spTgt spid="41"/>
                                        </p:tgtEl>
                                      </p:cBhvr>
                                      <p:to x="100000" y="100000"/>
                                    </p:animScale>
                                    <p:animScale>
                                      <p:cBhvr>
                                        <p:cTn id="465" dur="26">
                                          <p:stCondLst>
                                            <p:cond delay="1642"/>
                                          </p:stCondLst>
                                        </p:cTn>
                                        <p:tgtEl>
                                          <p:spTgt spid="41"/>
                                        </p:tgtEl>
                                      </p:cBhvr>
                                      <p:to x="100000" y="90000"/>
                                    </p:animScale>
                                    <p:animScale>
                                      <p:cBhvr>
                                        <p:cTn id="466" dur="166" decel="50000">
                                          <p:stCondLst>
                                            <p:cond delay="1668"/>
                                          </p:stCondLst>
                                        </p:cTn>
                                        <p:tgtEl>
                                          <p:spTgt spid="41"/>
                                        </p:tgtEl>
                                      </p:cBhvr>
                                      <p:to x="100000" y="100000"/>
                                    </p:animScale>
                                    <p:animScale>
                                      <p:cBhvr>
                                        <p:cTn id="467" dur="26">
                                          <p:stCondLst>
                                            <p:cond delay="1808"/>
                                          </p:stCondLst>
                                        </p:cTn>
                                        <p:tgtEl>
                                          <p:spTgt spid="41"/>
                                        </p:tgtEl>
                                      </p:cBhvr>
                                      <p:to x="100000" y="95000"/>
                                    </p:animScale>
                                    <p:animScale>
                                      <p:cBhvr>
                                        <p:cTn id="468" dur="166" decel="50000">
                                          <p:stCondLst>
                                            <p:cond delay="1834"/>
                                          </p:stCondLst>
                                        </p:cTn>
                                        <p:tgtEl>
                                          <p:spTgt spid="41"/>
                                        </p:tgtEl>
                                      </p:cBhvr>
                                      <p:to x="100000" y="100000"/>
                                    </p:animScale>
                                  </p:childTnLst>
                                </p:cTn>
                              </p:par>
                              <p:par>
                                <p:cTn id="469" presetID="26" presetClass="entr" presetSubtype="0" fill="hold" nodeType="withEffect">
                                  <p:stCondLst>
                                    <p:cond delay="0"/>
                                  </p:stCondLst>
                                  <p:childTnLst>
                                    <p:set>
                                      <p:cBhvr>
                                        <p:cTn id="470" dur="1" fill="hold">
                                          <p:stCondLst>
                                            <p:cond delay="0"/>
                                          </p:stCondLst>
                                        </p:cTn>
                                        <p:tgtEl>
                                          <p:spTgt spid="42"/>
                                        </p:tgtEl>
                                        <p:attrNameLst>
                                          <p:attrName>style.visibility</p:attrName>
                                        </p:attrNameLst>
                                      </p:cBhvr>
                                      <p:to>
                                        <p:strVal val="visible"/>
                                      </p:to>
                                    </p:set>
                                    <p:animEffect transition="in" filter="wipe(down)">
                                      <p:cBhvr>
                                        <p:cTn id="471" dur="580">
                                          <p:stCondLst>
                                            <p:cond delay="0"/>
                                          </p:stCondLst>
                                        </p:cTn>
                                        <p:tgtEl>
                                          <p:spTgt spid="42"/>
                                        </p:tgtEl>
                                      </p:cBhvr>
                                    </p:animEffect>
                                    <p:anim calcmode="lin" valueType="num">
                                      <p:cBhvr>
                                        <p:cTn id="472"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473"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474"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475"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476"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477" dur="26">
                                          <p:stCondLst>
                                            <p:cond delay="650"/>
                                          </p:stCondLst>
                                        </p:cTn>
                                        <p:tgtEl>
                                          <p:spTgt spid="42"/>
                                        </p:tgtEl>
                                      </p:cBhvr>
                                      <p:to x="100000" y="60000"/>
                                    </p:animScale>
                                    <p:animScale>
                                      <p:cBhvr>
                                        <p:cTn id="478" dur="166" decel="50000">
                                          <p:stCondLst>
                                            <p:cond delay="676"/>
                                          </p:stCondLst>
                                        </p:cTn>
                                        <p:tgtEl>
                                          <p:spTgt spid="42"/>
                                        </p:tgtEl>
                                      </p:cBhvr>
                                      <p:to x="100000" y="100000"/>
                                    </p:animScale>
                                    <p:animScale>
                                      <p:cBhvr>
                                        <p:cTn id="479" dur="26">
                                          <p:stCondLst>
                                            <p:cond delay="1312"/>
                                          </p:stCondLst>
                                        </p:cTn>
                                        <p:tgtEl>
                                          <p:spTgt spid="42"/>
                                        </p:tgtEl>
                                      </p:cBhvr>
                                      <p:to x="100000" y="80000"/>
                                    </p:animScale>
                                    <p:animScale>
                                      <p:cBhvr>
                                        <p:cTn id="480" dur="166" decel="50000">
                                          <p:stCondLst>
                                            <p:cond delay="1338"/>
                                          </p:stCondLst>
                                        </p:cTn>
                                        <p:tgtEl>
                                          <p:spTgt spid="42"/>
                                        </p:tgtEl>
                                      </p:cBhvr>
                                      <p:to x="100000" y="100000"/>
                                    </p:animScale>
                                    <p:animScale>
                                      <p:cBhvr>
                                        <p:cTn id="481" dur="26">
                                          <p:stCondLst>
                                            <p:cond delay="1642"/>
                                          </p:stCondLst>
                                        </p:cTn>
                                        <p:tgtEl>
                                          <p:spTgt spid="42"/>
                                        </p:tgtEl>
                                      </p:cBhvr>
                                      <p:to x="100000" y="90000"/>
                                    </p:animScale>
                                    <p:animScale>
                                      <p:cBhvr>
                                        <p:cTn id="482" dur="166" decel="50000">
                                          <p:stCondLst>
                                            <p:cond delay="1668"/>
                                          </p:stCondLst>
                                        </p:cTn>
                                        <p:tgtEl>
                                          <p:spTgt spid="42"/>
                                        </p:tgtEl>
                                      </p:cBhvr>
                                      <p:to x="100000" y="100000"/>
                                    </p:animScale>
                                    <p:animScale>
                                      <p:cBhvr>
                                        <p:cTn id="483" dur="26">
                                          <p:stCondLst>
                                            <p:cond delay="1808"/>
                                          </p:stCondLst>
                                        </p:cTn>
                                        <p:tgtEl>
                                          <p:spTgt spid="42"/>
                                        </p:tgtEl>
                                      </p:cBhvr>
                                      <p:to x="100000" y="95000"/>
                                    </p:animScale>
                                    <p:animScale>
                                      <p:cBhvr>
                                        <p:cTn id="484" dur="166" decel="50000">
                                          <p:stCondLst>
                                            <p:cond delay="1834"/>
                                          </p:stCondLst>
                                        </p:cTn>
                                        <p:tgtEl>
                                          <p:spTgt spid="42"/>
                                        </p:tgtEl>
                                      </p:cBhvr>
                                      <p:to x="100000" y="100000"/>
                                    </p:animScale>
                                  </p:childTnLst>
                                </p:cTn>
                              </p:par>
                              <p:par>
                                <p:cTn id="485" presetID="26" presetClass="entr" presetSubtype="0" fill="hold" nodeType="withEffect">
                                  <p:stCondLst>
                                    <p:cond delay="0"/>
                                  </p:stCondLst>
                                  <p:childTnLst>
                                    <p:set>
                                      <p:cBhvr>
                                        <p:cTn id="486" dur="1" fill="hold">
                                          <p:stCondLst>
                                            <p:cond delay="0"/>
                                          </p:stCondLst>
                                        </p:cTn>
                                        <p:tgtEl>
                                          <p:spTgt spid="43"/>
                                        </p:tgtEl>
                                        <p:attrNameLst>
                                          <p:attrName>style.visibility</p:attrName>
                                        </p:attrNameLst>
                                      </p:cBhvr>
                                      <p:to>
                                        <p:strVal val="visible"/>
                                      </p:to>
                                    </p:set>
                                    <p:animEffect transition="in" filter="wipe(down)">
                                      <p:cBhvr>
                                        <p:cTn id="487" dur="580">
                                          <p:stCondLst>
                                            <p:cond delay="0"/>
                                          </p:stCondLst>
                                        </p:cTn>
                                        <p:tgtEl>
                                          <p:spTgt spid="43"/>
                                        </p:tgtEl>
                                      </p:cBhvr>
                                    </p:animEffect>
                                    <p:anim calcmode="lin" valueType="num">
                                      <p:cBhvr>
                                        <p:cTn id="488"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489"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490"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491"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492"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493" dur="26">
                                          <p:stCondLst>
                                            <p:cond delay="650"/>
                                          </p:stCondLst>
                                        </p:cTn>
                                        <p:tgtEl>
                                          <p:spTgt spid="43"/>
                                        </p:tgtEl>
                                      </p:cBhvr>
                                      <p:to x="100000" y="60000"/>
                                    </p:animScale>
                                    <p:animScale>
                                      <p:cBhvr>
                                        <p:cTn id="494" dur="166" decel="50000">
                                          <p:stCondLst>
                                            <p:cond delay="676"/>
                                          </p:stCondLst>
                                        </p:cTn>
                                        <p:tgtEl>
                                          <p:spTgt spid="43"/>
                                        </p:tgtEl>
                                      </p:cBhvr>
                                      <p:to x="100000" y="100000"/>
                                    </p:animScale>
                                    <p:animScale>
                                      <p:cBhvr>
                                        <p:cTn id="495" dur="26">
                                          <p:stCondLst>
                                            <p:cond delay="1312"/>
                                          </p:stCondLst>
                                        </p:cTn>
                                        <p:tgtEl>
                                          <p:spTgt spid="43"/>
                                        </p:tgtEl>
                                      </p:cBhvr>
                                      <p:to x="100000" y="80000"/>
                                    </p:animScale>
                                    <p:animScale>
                                      <p:cBhvr>
                                        <p:cTn id="496" dur="166" decel="50000">
                                          <p:stCondLst>
                                            <p:cond delay="1338"/>
                                          </p:stCondLst>
                                        </p:cTn>
                                        <p:tgtEl>
                                          <p:spTgt spid="43"/>
                                        </p:tgtEl>
                                      </p:cBhvr>
                                      <p:to x="100000" y="100000"/>
                                    </p:animScale>
                                    <p:animScale>
                                      <p:cBhvr>
                                        <p:cTn id="497" dur="26">
                                          <p:stCondLst>
                                            <p:cond delay="1642"/>
                                          </p:stCondLst>
                                        </p:cTn>
                                        <p:tgtEl>
                                          <p:spTgt spid="43"/>
                                        </p:tgtEl>
                                      </p:cBhvr>
                                      <p:to x="100000" y="90000"/>
                                    </p:animScale>
                                    <p:animScale>
                                      <p:cBhvr>
                                        <p:cTn id="498" dur="166" decel="50000">
                                          <p:stCondLst>
                                            <p:cond delay="1668"/>
                                          </p:stCondLst>
                                        </p:cTn>
                                        <p:tgtEl>
                                          <p:spTgt spid="43"/>
                                        </p:tgtEl>
                                      </p:cBhvr>
                                      <p:to x="100000" y="100000"/>
                                    </p:animScale>
                                    <p:animScale>
                                      <p:cBhvr>
                                        <p:cTn id="499" dur="26">
                                          <p:stCondLst>
                                            <p:cond delay="1808"/>
                                          </p:stCondLst>
                                        </p:cTn>
                                        <p:tgtEl>
                                          <p:spTgt spid="43"/>
                                        </p:tgtEl>
                                      </p:cBhvr>
                                      <p:to x="100000" y="95000"/>
                                    </p:animScale>
                                    <p:animScale>
                                      <p:cBhvr>
                                        <p:cTn id="500" dur="166" decel="50000">
                                          <p:stCondLst>
                                            <p:cond delay="1834"/>
                                          </p:stCondLst>
                                        </p:cTn>
                                        <p:tgtEl>
                                          <p:spTgt spid="43"/>
                                        </p:tgtEl>
                                      </p:cBhvr>
                                      <p:to x="100000" y="100000"/>
                                    </p:animScale>
                                  </p:childTnLst>
                                </p:cTn>
                              </p:par>
                              <p:par>
                                <p:cTn id="501" presetID="26" presetClass="entr" presetSubtype="0" fill="hold" nodeType="withEffect">
                                  <p:stCondLst>
                                    <p:cond delay="0"/>
                                  </p:stCondLst>
                                  <p:childTnLst>
                                    <p:set>
                                      <p:cBhvr>
                                        <p:cTn id="502" dur="1" fill="hold">
                                          <p:stCondLst>
                                            <p:cond delay="0"/>
                                          </p:stCondLst>
                                        </p:cTn>
                                        <p:tgtEl>
                                          <p:spTgt spid="44"/>
                                        </p:tgtEl>
                                        <p:attrNameLst>
                                          <p:attrName>style.visibility</p:attrName>
                                        </p:attrNameLst>
                                      </p:cBhvr>
                                      <p:to>
                                        <p:strVal val="visible"/>
                                      </p:to>
                                    </p:set>
                                    <p:animEffect transition="in" filter="wipe(down)">
                                      <p:cBhvr>
                                        <p:cTn id="503" dur="580">
                                          <p:stCondLst>
                                            <p:cond delay="0"/>
                                          </p:stCondLst>
                                        </p:cTn>
                                        <p:tgtEl>
                                          <p:spTgt spid="44"/>
                                        </p:tgtEl>
                                      </p:cBhvr>
                                    </p:animEffect>
                                    <p:anim calcmode="lin" valueType="num">
                                      <p:cBhvr>
                                        <p:cTn id="504"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505"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506"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507"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508"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509" dur="26">
                                          <p:stCondLst>
                                            <p:cond delay="650"/>
                                          </p:stCondLst>
                                        </p:cTn>
                                        <p:tgtEl>
                                          <p:spTgt spid="44"/>
                                        </p:tgtEl>
                                      </p:cBhvr>
                                      <p:to x="100000" y="60000"/>
                                    </p:animScale>
                                    <p:animScale>
                                      <p:cBhvr>
                                        <p:cTn id="510" dur="166" decel="50000">
                                          <p:stCondLst>
                                            <p:cond delay="676"/>
                                          </p:stCondLst>
                                        </p:cTn>
                                        <p:tgtEl>
                                          <p:spTgt spid="44"/>
                                        </p:tgtEl>
                                      </p:cBhvr>
                                      <p:to x="100000" y="100000"/>
                                    </p:animScale>
                                    <p:animScale>
                                      <p:cBhvr>
                                        <p:cTn id="511" dur="26">
                                          <p:stCondLst>
                                            <p:cond delay="1312"/>
                                          </p:stCondLst>
                                        </p:cTn>
                                        <p:tgtEl>
                                          <p:spTgt spid="44"/>
                                        </p:tgtEl>
                                      </p:cBhvr>
                                      <p:to x="100000" y="80000"/>
                                    </p:animScale>
                                    <p:animScale>
                                      <p:cBhvr>
                                        <p:cTn id="512" dur="166" decel="50000">
                                          <p:stCondLst>
                                            <p:cond delay="1338"/>
                                          </p:stCondLst>
                                        </p:cTn>
                                        <p:tgtEl>
                                          <p:spTgt spid="44"/>
                                        </p:tgtEl>
                                      </p:cBhvr>
                                      <p:to x="100000" y="100000"/>
                                    </p:animScale>
                                    <p:animScale>
                                      <p:cBhvr>
                                        <p:cTn id="513" dur="26">
                                          <p:stCondLst>
                                            <p:cond delay="1642"/>
                                          </p:stCondLst>
                                        </p:cTn>
                                        <p:tgtEl>
                                          <p:spTgt spid="44"/>
                                        </p:tgtEl>
                                      </p:cBhvr>
                                      <p:to x="100000" y="90000"/>
                                    </p:animScale>
                                    <p:animScale>
                                      <p:cBhvr>
                                        <p:cTn id="514" dur="166" decel="50000">
                                          <p:stCondLst>
                                            <p:cond delay="1668"/>
                                          </p:stCondLst>
                                        </p:cTn>
                                        <p:tgtEl>
                                          <p:spTgt spid="44"/>
                                        </p:tgtEl>
                                      </p:cBhvr>
                                      <p:to x="100000" y="100000"/>
                                    </p:animScale>
                                    <p:animScale>
                                      <p:cBhvr>
                                        <p:cTn id="515" dur="26">
                                          <p:stCondLst>
                                            <p:cond delay="1808"/>
                                          </p:stCondLst>
                                        </p:cTn>
                                        <p:tgtEl>
                                          <p:spTgt spid="44"/>
                                        </p:tgtEl>
                                      </p:cBhvr>
                                      <p:to x="100000" y="95000"/>
                                    </p:animScale>
                                    <p:animScale>
                                      <p:cBhvr>
                                        <p:cTn id="516" dur="166" decel="50000">
                                          <p:stCondLst>
                                            <p:cond delay="1834"/>
                                          </p:stCondLst>
                                        </p:cTn>
                                        <p:tgtEl>
                                          <p:spTgt spid="44"/>
                                        </p:tgtEl>
                                      </p:cBhvr>
                                      <p:to x="100000" y="100000"/>
                                    </p:animScale>
                                  </p:childTnLst>
                                </p:cTn>
                              </p:par>
                              <p:par>
                                <p:cTn id="517" presetID="26" presetClass="entr" presetSubtype="0" fill="hold" nodeType="withEffect">
                                  <p:stCondLst>
                                    <p:cond delay="0"/>
                                  </p:stCondLst>
                                  <p:childTnLst>
                                    <p:set>
                                      <p:cBhvr>
                                        <p:cTn id="518" dur="1" fill="hold">
                                          <p:stCondLst>
                                            <p:cond delay="0"/>
                                          </p:stCondLst>
                                        </p:cTn>
                                        <p:tgtEl>
                                          <p:spTgt spid="45"/>
                                        </p:tgtEl>
                                        <p:attrNameLst>
                                          <p:attrName>style.visibility</p:attrName>
                                        </p:attrNameLst>
                                      </p:cBhvr>
                                      <p:to>
                                        <p:strVal val="visible"/>
                                      </p:to>
                                    </p:set>
                                    <p:animEffect transition="in" filter="wipe(down)">
                                      <p:cBhvr>
                                        <p:cTn id="519" dur="580">
                                          <p:stCondLst>
                                            <p:cond delay="0"/>
                                          </p:stCondLst>
                                        </p:cTn>
                                        <p:tgtEl>
                                          <p:spTgt spid="45"/>
                                        </p:tgtEl>
                                      </p:cBhvr>
                                    </p:animEffect>
                                    <p:anim calcmode="lin" valueType="num">
                                      <p:cBhvr>
                                        <p:cTn id="520"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521"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522"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523"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524"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525" dur="26">
                                          <p:stCondLst>
                                            <p:cond delay="650"/>
                                          </p:stCondLst>
                                        </p:cTn>
                                        <p:tgtEl>
                                          <p:spTgt spid="45"/>
                                        </p:tgtEl>
                                      </p:cBhvr>
                                      <p:to x="100000" y="60000"/>
                                    </p:animScale>
                                    <p:animScale>
                                      <p:cBhvr>
                                        <p:cTn id="526" dur="166" decel="50000">
                                          <p:stCondLst>
                                            <p:cond delay="676"/>
                                          </p:stCondLst>
                                        </p:cTn>
                                        <p:tgtEl>
                                          <p:spTgt spid="45"/>
                                        </p:tgtEl>
                                      </p:cBhvr>
                                      <p:to x="100000" y="100000"/>
                                    </p:animScale>
                                    <p:animScale>
                                      <p:cBhvr>
                                        <p:cTn id="527" dur="26">
                                          <p:stCondLst>
                                            <p:cond delay="1312"/>
                                          </p:stCondLst>
                                        </p:cTn>
                                        <p:tgtEl>
                                          <p:spTgt spid="45"/>
                                        </p:tgtEl>
                                      </p:cBhvr>
                                      <p:to x="100000" y="80000"/>
                                    </p:animScale>
                                    <p:animScale>
                                      <p:cBhvr>
                                        <p:cTn id="528" dur="166" decel="50000">
                                          <p:stCondLst>
                                            <p:cond delay="1338"/>
                                          </p:stCondLst>
                                        </p:cTn>
                                        <p:tgtEl>
                                          <p:spTgt spid="45"/>
                                        </p:tgtEl>
                                      </p:cBhvr>
                                      <p:to x="100000" y="100000"/>
                                    </p:animScale>
                                    <p:animScale>
                                      <p:cBhvr>
                                        <p:cTn id="529" dur="26">
                                          <p:stCondLst>
                                            <p:cond delay="1642"/>
                                          </p:stCondLst>
                                        </p:cTn>
                                        <p:tgtEl>
                                          <p:spTgt spid="45"/>
                                        </p:tgtEl>
                                      </p:cBhvr>
                                      <p:to x="100000" y="90000"/>
                                    </p:animScale>
                                    <p:animScale>
                                      <p:cBhvr>
                                        <p:cTn id="530" dur="166" decel="50000">
                                          <p:stCondLst>
                                            <p:cond delay="1668"/>
                                          </p:stCondLst>
                                        </p:cTn>
                                        <p:tgtEl>
                                          <p:spTgt spid="45"/>
                                        </p:tgtEl>
                                      </p:cBhvr>
                                      <p:to x="100000" y="100000"/>
                                    </p:animScale>
                                    <p:animScale>
                                      <p:cBhvr>
                                        <p:cTn id="531" dur="26">
                                          <p:stCondLst>
                                            <p:cond delay="1808"/>
                                          </p:stCondLst>
                                        </p:cTn>
                                        <p:tgtEl>
                                          <p:spTgt spid="45"/>
                                        </p:tgtEl>
                                      </p:cBhvr>
                                      <p:to x="100000" y="95000"/>
                                    </p:animScale>
                                    <p:animScale>
                                      <p:cBhvr>
                                        <p:cTn id="532" dur="166" decel="50000">
                                          <p:stCondLst>
                                            <p:cond delay="1834"/>
                                          </p:stCondLst>
                                        </p:cTn>
                                        <p:tgtEl>
                                          <p:spTgt spid="45"/>
                                        </p:tgtEl>
                                      </p:cBhvr>
                                      <p:to x="100000" y="100000"/>
                                    </p:animScale>
                                  </p:childTnLst>
                                </p:cTn>
                              </p:par>
                              <p:par>
                                <p:cTn id="533" presetID="26" presetClass="entr" presetSubtype="0" fill="hold" nodeType="withEffect">
                                  <p:stCondLst>
                                    <p:cond delay="0"/>
                                  </p:stCondLst>
                                  <p:childTnLst>
                                    <p:set>
                                      <p:cBhvr>
                                        <p:cTn id="534" dur="1" fill="hold">
                                          <p:stCondLst>
                                            <p:cond delay="0"/>
                                          </p:stCondLst>
                                        </p:cTn>
                                        <p:tgtEl>
                                          <p:spTgt spid="46"/>
                                        </p:tgtEl>
                                        <p:attrNameLst>
                                          <p:attrName>style.visibility</p:attrName>
                                        </p:attrNameLst>
                                      </p:cBhvr>
                                      <p:to>
                                        <p:strVal val="visible"/>
                                      </p:to>
                                    </p:set>
                                    <p:animEffect transition="in" filter="wipe(down)">
                                      <p:cBhvr>
                                        <p:cTn id="535" dur="580">
                                          <p:stCondLst>
                                            <p:cond delay="0"/>
                                          </p:stCondLst>
                                        </p:cTn>
                                        <p:tgtEl>
                                          <p:spTgt spid="46"/>
                                        </p:tgtEl>
                                      </p:cBhvr>
                                    </p:animEffect>
                                    <p:anim calcmode="lin" valueType="num">
                                      <p:cBhvr>
                                        <p:cTn id="536"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537"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538"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539"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540"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541" dur="26">
                                          <p:stCondLst>
                                            <p:cond delay="650"/>
                                          </p:stCondLst>
                                        </p:cTn>
                                        <p:tgtEl>
                                          <p:spTgt spid="46"/>
                                        </p:tgtEl>
                                      </p:cBhvr>
                                      <p:to x="100000" y="60000"/>
                                    </p:animScale>
                                    <p:animScale>
                                      <p:cBhvr>
                                        <p:cTn id="542" dur="166" decel="50000">
                                          <p:stCondLst>
                                            <p:cond delay="676"/>
                                          </p:stCondLst>
                                        </p:cTn>
                                        <p:tgtEl>
                                          <p:spTgt spid="46"/>
                                        </p:tgtEl>
                                      </p:cBhvr>
                                      <p:to x="100000" y="100000"/>
                                    </p:animScale>
                                    <p:animScale>
                                      <p:cBhvr>
                                        <p:cTn id="543" dur="26">
                                          <p:stCondLst>
                                            <p:cond delay="1312"/>
                                          </p:stCondLst>
                                        </p:cTn>
                                        <p:tgtEl>
                                          <p:spTgt spid="46"/>
                                        </p:tgtEl>
                                      </p:cBhvr>
                                      <p:to x="100000" y="80000"/>
                                    </p:animScale>
                                    <p:animScale>
                                      <p:cBhvr>
                                        <p:cTn id="544" dur="166" decel="50000">
                                          <p:stCondLst>
                                            <p:cond delay="1338"/>
                                          </p:stCondLst>
                                        </p:cTn>
                                        <p:tgtEl>
                                          <p:spTgt spid="46"/>
                                        </p:tgtEl>
                                      </p:cBhvr>
                                      <p:to x="100000" y="100000"/>
                                    </p:animScale>
                                    <p:animScale>
                                      <p:cBhvr>
                                        <p:cTn id="545" dur="26">
                                          <p:stCondLst>
                                            <p:cond delay="1642"/>
                                          </p:stCondLst>
                                        </p:cTn>
                                        <p:tgtEl>
                                          <p:spTgt spid="46"/>
                                        </p:tgtEl>
                                      </p:cBhvr>
                                      <p:to x="100000" y="90000"/>
                                    </p:animScale>
                                    <p:animScale>
                                      <p:cBhvr>
                                        <p:cTn id="546" dur="166" decel="50000">
                                          <p:stCondLst>
                                            <p:cond delay="1668"/>
                                          </p:stCondLst>
                                        </p:cTn>
                                        <p:tgtEl>
                                          <p:spTgt spid="46"/>
                                        </p:tgtEl>
                                      </p:cBhvr>
                                      <p:to x="100000" y="100000"/>
                                    </p:animScale>
                                    <p:animScale>
                                      <p:cBhvr>
                                        <p:cTn id="547" dur="26">
                                          <p:stCondLst>
                                            <p:cond delay="1808"/>
                                          </p:stCondLst>
                                        </p:cTn>
                                        <p:tgtEl>
                                          <p:spTgt spid="46"/>
                                        </p:tgtEl>
                                      </p:cBhvr>
                                      <p:to x="100000" y="95000"/>
                                    </p:animScale>
                                    <p:animScale>
                                      <p:cBhvr>
                                        <p:cTn id="548" dur="166" decel="50000">
                                          <p:stCondLst>
                                            <p:cond delay="1834"/>
                                          </p:stCondLst>
                                        </p:cTn>
                                        <p:tgtEl>
                                          <p:spTgt spid="4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5F4FC36-D647-4BCA-A155-D2885963476B}"/>
              </a:ext>
            </a:extLst>
          </p:cNvPr>
          <p:cNvSpPr txBox="1"/>
          <p:nvPr/>
        </p:nvSpPr>
        <p:spPr>
          <a:xfrm>
            <a:off x="4354978" y="6273225"/>
            <a:ext cx="3482043" cy="584775"/>
          </a:xfrm>
          <a:prstGeom prst="rect">
            <a:avLst/>
          </a:prstGeom>
          <a:noFill/>
        </p:spPr>
        <p:txBody>
          <a:bodyPr wrap="none" rtlCol="0">
            <a:spAutoFit/>
          </a:bodyPr>
          <a:lstStyle/>
          <a:p>
            <a:r>
              <a:rPr lang="ja-JP" altLang="en-US" sz="3200" b="1" dirty="0">
                <a:latin typeface="+mn-ea"/>
              </a:rPr>
              <a:t>ブレッドボード裏面</a:t>
            </a:r>
            <a:endParaRPr kumimoji="1" lang="ja-JP" altLang="en-US" sz="3200" b="1" dirty="0">
              <a:latin typeface="+mn-ea"/>
            </a:endParaRPr>
          </a:p>
        </p:txBody>
      </p:sp>
      <p:pic>
        <p:nvPicPr>
          <p:cNvPr id="47" name="図 46">
            <a:extLst>
              <a:ext uri="{FF2B5EF4-FFF2-40B4-BE49-F238E27FC236}">
                <a16:creationId xmlns:a16="http://schemas.microsoft.com/office/drawing/2014/main" id="{C9A429BE-6BBA-48EA-9E8E-798FCCB39E83}"/>
              </a:ext>
            </a:extLst>
          </p:cNvPr>
          <p:cNvPicPr>
            <a:picLocks noChangeAspect="1"/>
          </p:cNvPicPr>
          <p:nvPr/>
        </p:nvPicPr>
        <p:blipFill>
          <a:blip r:embed="rId2"/>
          <a:stretch>
            <a:fillRect/>
          </a:stretch>
        </p:blipFill>
        <p:spPr>
          <a:xfrm>
            <a:off x="2665740" y="1034157"/>
            <a:ext cx="6860518" cy="5145389"/>
          </a:xfrm>
          <a:prstGeom prst="rect">
            <a:avLst/>
          </a:prstGeom>
        </p:spPr>
      </p:pic>
      <p:sp>
        <p:nvSpPr>
          <p:cNvPr id="5" name="テキスト ボックス 4">
            <a:extLst>
              <a:ext uri="{FF2B5EF4-FFF2-40B4-BE49-F238E27FC236}">
                <a16:creationId xmlns:a16="http://schemas.microsoft.com/office/drawing/2014/main" id="{403EB44F-0276-48FF-AF05-BA8E66BB6947}"/>
              </a:ext>
            </a:extLst>
          </p:cNvPr>
          <p:cNvSpPr txBox="1"/>
          <p:nvPr/>
        </p:nvSpPr>
        <p:spPr>
          <a:xfrm>
            <a:off x="633044" y="-4395"/>
            <a:ext cx="11218985" cy="584775"/>
          </a:xfrm>
          <a:prstGeom prst="rect">
            <a:avLst/>
          </a:prstGeom>
          <a:noFill/>
        </p:spPr>
        <p:txBody>
          <a:bodyPr wrap="square" rtlCol="0">
            <a:spAutoFit/>
          </a:bodyPr>
          <a:lstStyle/>
          <a:p>
            <a:r>
              <a:rPr kumimoji="1" lang="ja-JP" altLang="en-US" sz="3200" b="1" dirty="0">
                <a:solidFill>
                  <a:schemeClr val="bg1"/>
                </a:solidFill>
                <a:latin typeface="+mj-ea"/>
                <a:ea typeface="+mj-ea"/>
              </a:rPr>
              <a:t>ブレッドボードについて</a:t>
            </a:r>
          </a:p>
        </p:txBody>
      </p:sp>
    </p:spTree>
    <p:extLst>
      <p:ext uri="{BB962C8B-B14F-4D97-AF65-F5344CB8AC3E}">
        <p14:creationId xmlns:p14="http://schemas.microsoft.com/office/powerpoint/2010/main" val="99328144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theme/theme1.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UD デジタル 教科書体 NK-B">
      <a:majorFont>
        <a:latin typeface="UD デジタル 教科書体 NK-B"/>
        <a:ea typeface="UD デジタル 教科書体 NK-B"/>
        <a:cs typeface=""/>
      </a:majorFont>
      <a:minorFont>
        <a:latin typeface="UD デジタル 教科書体 NK-B"/>
        <a:ea typeface="UD デジタル 教科書体 NK-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D デジタル 教科書体 NK-B">
      <a:majorFont>
        <a:latin typeface="UD デジタル 教科書体 NK-B"/>
        <a:ea typeface="UD デジタル 教科書体 NK-B"/>
        <a:cs typeface=""/>
      </a:majorFont>
      <a:minorFont>
        <a:latin typeface="UD デジタル 教科書体 NK-B"/>
        <a:ea typeface="UD デジタル 教科書体 NK-B"/>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4498</TotalTime>
  <Words>1300</Words>
  <Application>Microsoft Office PowerPoint</Application>
  <PresentationFormat>ワイド画面</PresentationFormat>
  <Paragraphs>284</Paragraphs>
  <Slides>45</Slides>
  <Notes>0</Notes>
  <HiddenSlides>0</HiddenSlides>
  <MMClips>0</MMClips>
  <ScaleCrop>false</ScaleCrop>
  <HeadingPairs>
    <vt:vector size="6" baseType="variant">
      <vt:variant>
        <vt:lpstr>使用されているフォント</vt:lpstr>
      </vt:variant>
      <vt:variant>
        <vt:i4>2</vt:i4>
      </vt:variant>
      <vt:variant>
        <vt:lpstr>テーマ</vt:lpstr>
      </vt:variant>
      <vt:variant>
        <vt:i4>2</vt:i4>
      </vt:variant>
      <vt:variant>
        <vt:lpstr>スライド タイトル</vt:lpstr>
      </vt:variant>
      <vt:variant>
        <vt:i4>45</vt:i4>
      </vt:variant>
    </vt:vector>
  </HeadingPairs>
  <TitlesOfParts>
    <vt:vector size="49" baseType="lpstr">
      <vt:lpstr>UD デジタル 教科書体 NK-B</vt:lpstr>
      <vt:lpstr>Arial</vt:lpstr>
      <vt:lpstr>デザインの設定</vt:lpstr>
      <vt:lpstr>Office ​​テーマ</vt:lpstr>
      <vt:lpstr>CHIRIMEN for Raspberry Pi 3 ハンズオン講習会 @Web×IoT メイカーズチャレンジ 2019-20 in 群馬 講師： 宮崎 典行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2日目</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参考資料</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Miyazaki Noriyuki</dc:creator>
  <cp:lastModifiedBy>Inoue Eri</cp:lastModifiedBy>
  <cp:revision>246</cp:revision>
  <dcterms:created xsi:type="dcterms:W3CDTF">2018-07-29T13:09:01Z</dcterms:created>
  <dcterms:modified xsi:type="dcterms:W3CDTF">2019-10-25T08:39:54Z</dcterms:modified>
</cp:coreProperties>
</file>